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32"/>
  </p:notesMasterIdLst>
  <p:sldIdLst>
    <p:sldId id="389" r:id="rId2"/>
    <p:sldId id="256" r:id="rId3"/>
    <p:sldId id="278" r:id="rId4"/>
    <p:sldId id="379" r:id="rId5"/>
    <p:sldId id="380" r:id="rId6"/>
    <p:sldId id="381" r:id="rId7"/>
    <p:sldId id="382" r:id="rId8"/>
    <p:sldId id="383" r:id="rId9"/>
    <p:sldId id="384" r:id="rId10"/>
    <p:sldId id="385" r:id="rId11"/>
    <p:sldId id="386" r:id="rId12"/>
    <p:sldId id="387" r:id="rId13"/>
    <p:sldId id="388" r:id="rId14"/>
    <p:sldId id="257" r:id="rId15"/>
    <p:sldId id="258" r:id="rId16"/>
    <p:sldId id="259" r:id="rId17"/>
    <p:sldId id="261" r:id="rId18"/>
    <p:sldId id="283" r:id="rId19"/>
    <p:sldId id="260" r:id="rId20"/>
    <p:sldId id="262" r:id="rId21"/>
    <p:sldId id="263" r:id="rId22"/>
    <p:sldId id="265" r:id="rId23"/>
    <p:sldId id="266" r:id="rId24"/>
    <p:sldId id="267" r:id="rId25"/>
    <p:sldId id="264" r:id="rId26"/>
    <p:sldId id="268" r:id="rId27"/>
    <p:sldId id="269" r:id="rId28"/>
    <p:sldId id="276" r:id="rId29"/>
    <p:sldId id="277" r:id="rId30"/>
    <p:sldId id="271" r:id="rId31"/>
    <p:sldId id="272" r:id="rId32"/>
    <p:sldId id="273" r:id="rId33"/>
    <p:sldId id="274" r:id="rId34"/>
    <p:sldId id="275" r:id="rId35"/>
    <p:sldId id="279" r:id="rId36"/>
    <p:sldId id="282" r:id="rId37"/>
    <p:sldId id="280" r:id="rId38"/>
    <p:sldId id="284" r:id="rId39"/>
    <p:sldId id="285" r:id="rId40"/>
    <p:sldId id="286" r:id="rId41"/>
    <p:sldId id="287" r:id="rId42"/>
    <p:sldId id="304"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3" r:id="rId57"/>
    <p:sldId id="302"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270" r:id="rId80"/>
    <p:sldId id="330" r:id="rId81"/>
    <p:sldId id="331" r:id="rId82"/>
    <p:sldId id="332" r:id="rId83"/>
    <p:sldId id="333" r:id="rId84"/>
    <p:sldId id="334" r:id="rId85"/>
    <p:sldId id="335" r:id="rId86"/>
    <p:sldId id="327" r:id="rId87"/>
    <p:sldId id="328" r:id="rId88"/>
    <p:sldId id="329" r:id="rId89"/>
    <p:sldId id="337" r:id="rId90"/>
    <p:sldId id="339" r:id="rId91"/>
    <p:sldId id="338" r:id="rId92"/>
    <p:sldId id="390" r:id="rId93"/>
    <p:sldId id="340"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397" autoAdjust="0"/>
  </p:normalViewPr>
  <p:slideViewPr>
    <p:cSldViewPr>
      <p:cViewPr>
        <p:scale>
          <a:sx n="98" d="100"/>
          <a:sy n="98" d="100"/>
        </p:scale>
        <p:origin x="-1980"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_rels/data7.xml.rels><?xml version="1.0" encoding="UTF-8" standalone="yes"?>
<Relationships xmlns="http://schemas.openxmlformats.org/package/2006/relationships"><Relationship Id="rId1" Type="http://schemas.openxmlformats.org/officeDocument/2006/relationships/image" Target="../media/image29.png"/></Relationships>
</file>

<file path=ppt/diagrams/_rels/data8.xml.rels><?xml version="1.0" encoding="UTF-8" standalone="yes"?>
<Relationships xmlns="http://schemas.openxmlformats.org/package/2006/relationships"><Relationship Id="rId1" Type="http://schemas.openxmlformats.org/officeDocument/2006/relationships/image" Target="../media/image30.png"/></Relationships>
</file>

<file path=ppt/diagrams/_rels/data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_rels/drawing7.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8.xml.rels><?xml version="1.0" encoding="UTF-8" standalone="yes"?>
<Relationships xmlns="http://schemas.openxmlformats.org/package/2006/relationships"><Relationship Id="rId1"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F03DC8-2B5E-4F0D-A604-B4967523A309}" type="doc">
      <dgm:prSet loTypeId="urn:microsoft.com/office/officeart/2005/8/layout/hProcess11" loCatId="process" qsTypeId="urn:microsoft.com/office/officeart/2005/8/quickstyle/simple1" qsCatId="simple" csTypeId="urn:microsoft.com/office/officeart/2005/8/colors/accent1_2" csCatId="accent1" phldr="1"/>
      <dgm:spPr/>
    </dgm:pt>
    <dgm:pt modelId="{3C6C619C-CF2B-4769-A477-FDAEE7CBBD07}">
      <dgm:prSet phldrT="[Texte]" custT="1"/>
      <dgm:spPr/>
      <dgm:t>
        <a:bodyPr/>
        <a:lstStyle/>
        <a:p>
          <a:r>
            <a:rPr lang="en-GB" sz="1000" dirty="0" smtClean="0"/>
            <a:t>Moving the Scrum Downfield</a:t>
          </a:r>
          <a:endParaRPr lang="en-GB" sz="1000" dirty="0"/>
        </a:p>
      </dgm:t>
    </dgm:pt>
    <dgm:pt modelId="{9DA611A9-1F2D-4051-91F9-84F53C296D2B}" type="sibTrans" cxnId="{C8C75CB6-EC8D-4E05-84A9-326B0151BF87}">
      <dgm:prSet/>
      <dgm:spPr/>
      <dgm:t>
        <a:bodyPr/>
        <a:lstStyle/>
        <a:p>
          <a:endParaRPr lang="en-GB" sz="3200"/>
        </a:p>
      </dgm:t>
    </dgm:pt>
    <dgm:pt modelId="{1A330C76-AFD2-4115-A69C-7E795E46ED1D}" type="parTrans" cxnId="{C8C75CB6-EC8D-4E05-84A9-326B0151BF87}">
      <dgm:prSet/>
      <dgm:spPr/>
      <dgm:t>
        <a:bodyPr/>
        <a:lstStyle/>
        <a:p>
          <a:endParaRPr lang="en-GB" sz="3200"/>
        </a:p>
      </dgm:t>
    </dgm:pt>
    <dgm:pt modelId="{E7184CE9-F60C-4EAF-92C9-F4BD6DE5E3F4}">
      <dgm:prSet phldrT="[Texte]" custT="1"/>
      <dgm:spPr/>
      <dgm:t>
        <a:bodyPr/>
        <a:lstStyle/>
        <a:p>
          <a:r>
            <a:rPr lang="en-GB" sz="1000" dirty="0" smtClean="0"/>
            <a:t>„Managing the New Product Development Process“1984</a:t>
          </a:r>
          <a:endParaRPr lang="en-GB" sz="1000" dirty="0"/>
        </a:p>
      </dgm:t>
    </dgm:pt>
    <dgm:pt modelId="{86673E61-D133-42C7-A1F0-195A3E40E106}" type="sibTrans" cxnId="{1501479E-6DB8-4ACA-9297-1F66023AD3B7}">
      <dgm:prSet/>
      <dgm:spPr/>
      <dgm:t>
        <a:bodyPr/>
        <a:lstStyle/>
        <a:p>
          <a:endParaRPr lang="en-GB" sz="3200"/>
        </a:p>
      </dgm:t>
    </dgm:pt>
    <dgm:pt modelId="{97D50CDA-323C-40B0-8429-40E5C7413B44}" type="parTrans" cxnId="{1501479E-6DB8-4ACA-9297-1F66023AD3B7}">
      <dgm:prSet/>
      <dgm:spPr/>
      <dgm:t>
        <a:bodyPr/>
        <a:lstStyle/>
        <a:p>
          <a:endParaRPr lang="en-GB" sz="3200"/>
        </a:p>
      </dgm:t>
    </dgm:pt>
    <dgm:pt modelId="{501ED702-9C94-45A5-B87D-E90B212A2482}">
      <dgm:prSet phldrT="[Texte]" custT="1"/>
      <dgm:spPr/>
      <dgm:t>
        <a:bodyPr/>
        <a:lstStyle/>
        <a:p>
          <a:r>
            <a:rPr lang="en-GB" sz="1000" dirty="0" smtClean="0"/>
            <a:t>„SCRUM: A Pattern Language for </a:t>
          </a:r>
          <a:r>
            <a:rPr lang="en-GB" sz="1000" dirty="0" err="1" smtClean="0"/>
            <a:t>Hyperproductive</a:t>
          </a:r>
          <a:r>
            <a:rPr lang="en-GB" sz="1000" dirty="0" smtClean="0"/>
            <a:t> Software Developement“1999</a:t>
          </a:r>
        </a:p>
      </dgm:t>
    </dgm:pt>
    <dgm:pt modelId="{C0519DD4-6E1C-4064-B039-FFDFD55CB235}" type="parTrans" cxnId="{5A35B995-76E3-4518-96A9-1FE768F2F7AA}">
      <dgm:prSet/>
      <dgm:spPr/>
      <dgm:t>
        <a:bodyPr/>
        <a:lstStyle/>
        <a:p>
          <a:endParaRPr lang="en-GB" sz="3200"/>
        </a:p>
      </dgm:t>
    </dgm:pt>
    <dgm:pt modelId="{1EEA3E35-D623-48EC-B83E-F6E78D037217}" type="sibTrans" cxnId="{5A35B995-76E3-4518-96A9-1FE768F2F7AA}">
      <dgm:prSet/>
      <dgm:spPr/>
      <dgm:t>
        <a:bodyPr/>
        <a:lstStyle/>
        <a:p>
          <a:endParaRPr lang="en-GB" sz="3200"/>
        </a:p>
      </dgm:t>
    </dgm:pt>
    <dgm:pt modelId="{4B77F95C-EB93-4484-9F22-A145313C981D}">
      <dgm:prSet phldrT="[Texte]" custT="1"/>
      <dgm:spPr/>
      <dgm:t>
        <a:bodyPr/>
        <a:lstStyle/>
        <a:p>
          <a:r>
            <a:rPr lang="en-GB" sz="1000" dirty="0" smtClean="0"/>
            <a:t>„Agile Software Development with Scrum“2001</a:t>
          </a:r>
        </a:p>
      </dgm:t>
    </dgm:pt>
    <dgm:pt modelId="{4D28B8B0-47A4-4935-A556-1E27471B7458}" type="parTrans" cxnId="{75B52BE6-18CF-41F4-B6B4-8E1602A3929C}">
      <dgm:prSet/>
      <dgm:spPr/>
      <dgm:t>
        <a:bodyPr/>
        <a:lstStyle/>
        <a:p>
          <a:endParaRPr lang="en-GB" sz="3200"/>
        </a:p>
      </dgm:t>
    </dgm:pt>
    <dgm:pt modelId="{7C6EFAAD-4CEF-4EB4-A8D2-98AD4D81974D}" type="sibTrans" cxnId="{75B52BE6-18CF-41F4-B6B4-8E1602A3929C}">
      <dgm:prSet/>
      <dgm:spPr/>
      <dgm:t>
        <a:bodyPr/>
        <a:lstStyle/>
        <a:p>
          <a:endParaRPr lang="en-GB" sz="3200"/>
        </a:p>
      </dgm:t>
    </dgm:pt>
    <dgm:pt modelId="{E2F6FE8E-0F9C-4973-9210-A3EBE0F6C293}">
      <dgm:prSet phldrT="[Texte]" custT="1"/>
      <dgm:spPr/>
      <dgm:t>
        <a:bodyPr/>
        <a:lstStyle/>
        <a:p>
          <a:r>
            <a:rPr lang="en-GB" sz="1000" dirty="0" smtClean="0"/>
            <a:t>„Borland Software Craftmanship“1994  </a:t>
          </a:r>
          <a:endParaRPr lang="en-GB" sz="1000" dirty="0"/>
        </a:p>
      </dgm:t>
    </dgm:pt>
    <dgm:pt modelId="{AFA763AD-B579-4322-8899-34AD563D3F87}" type="parTrans" cxnId="{CF0C7045-AC57-4B94-9FFA-B0CE3B716352}">
      <dgm:prSet/>
      <dgm:spPr/>
      <dgm:t>
        <a:bodyPr/>
        <a:lstStyle/>
        <a:p>
          <a:endParaRPr lang="en-GB" sz="3200"/>
        </a:p>
      </dgm:t>
    </dgm:pt>
    <dgm:pt modelId="{5829FDF4-C6FE-4D26-9157-BA1CD98C6DD2}" type="sibTrans" cxnId="{CF0C7045-AC57-4B94-9FFA-B0CE3B716352}">
      <dgm:prSet/>
      <dgm:spPr/>
      <dgm:t>
        <a:bodyPr/>
        <a:lstStyle/>
        <a:p>
          <a:endParaRPr lang="en-GB" sz="3200"/>
        </a:p>
      </dgm:t>
    </dgm:pt>
    <dgm:pt modelId="{8312E5BD-C0BB-416C-AEB8-B1BEB176C404}">
      <dgm:prSet phldrT="[Texte]" custT="1"/>
      <dgm:spPr/>
      <dgm:t>
        <a:bodyPr/>
        <a:lstStyle/>
        <a:p>
          <a:r>
            <a:rPr lang="en-GB" sz="1000" dirty="0" smtClean="0"/>
            <a:t>„The New </a:t>
          </a:r>
          <a:r>
            <a:rPr lang="en-GB" sz="1000" dirty="0" err="1" smtClean="0"/>
            <a:t>New</a:t>
          </a:r>
          <a:r>
            <a:rPr lang="en-GB" sz="1000" dirty="0" smtClean="0"/>
            <a:t> Product Development Game“</a:t>
          </a:r>
          <a:endParaRPr lang="en-GB" sz="1000" dirty="0"/>
        </a:p>
      </dgm:t>
    </dgm:pt>
    <dgm:pt modelId="{CE6604FB-C439-4EE8-987B-FFA0843A63B4}" type="parTrans" cxnId="{8E9DB760-3718-45A4-8942-1874C0FA75EA}">
      <dgm:prSet/>
      <dgm:spPr/>
      <dgm:t>
        <a:bodyPr/>
        <a:lstStyle/>
        <a:p>
          <a:endParaRPr lang="en-GB" sz="3200"/>
        </a:p>
      </dgm:t>
    </dgm:pt>
    <dgm:pt modelId="{1424A893-F8CA-4847-8630-45892B690629}" type="sibTrans" cxnId="{8E9DB760-3718-45A4-8942-1874C0FA75EA}">
      <dgm:prSet/>
      <dgm:spPr/>
      <dgm:t>
        <a:bodyPr/>
        <a:lstStyle/>
        <a:p>
          <a:endParaRPr lang="en-GB" sz="3200"/>
        </a:p>
      </dgm:t>
    </dgm:pt>
    <dgm:pt modelId="{C5769FA5-EDF9-4BE5-A62C-EBD70BA9C358}">
      <dgm:prSet phldrT="[Texte]" custT="1"/>
      <dgm:spPr/>
      <dgm:t>
        <a:bodyPr/>
        <a:lstStyle/>
        <a:p>
          <a:r>
            <a:rPr lang="lb-LU" sz="1000" dirty="0" smtClean="0"/>
            <a:t>The Scrum Approach</a:t>
          </a:r>
          <a:endParaRPr lang="en-GB" sz="1000" dirty="0"/>
        </a:p>
      </dgm:t>
    </dgm:pt>
    <dgm:pt modelId="{2E5CA8AE-8DC5-4303-8722-45D03363570E}" type="parTrans" cxnId="{BA310FEE-D906-4BA6-AE84-FCFB09B72ACD}">
      <dgm:prSet/>
      <dgm:spPr/>
      <dgm:t>
        <a:bodyPr/>
        <a:lstStyle/>
        <a:p>
          <a:endParaRPr lang="en-GB" sz="3200"/>
        </a:p>
      </dgm:t>
    </dgm:pt>
    <dgm:pt modelId="{6B214C60-4226-43A1-B086-0BDEF17AEC4C}" type="sibTrans" cxnId="{BA310FEE-D906-4BA6-AE84-FCFB09B72ACD}">
      <dgm:prSet/>
      <dgm:spPr/>
      <dgm:t>
        <a:bodyPr/>
        <a:lstStyle/>
        <a:p>
          <a:endParaRPr lang="en-GB" sz="3200"/>
        </a:p>
      </dgm:t>
    </dgm:pt>
    <dgm:pt modelId="{293C521D-92EA-4A97-B521-D267B04B61A9}">
      <dgm:prSet phldrT="[Texte]" custT="1"/>
      <dgm:spPr/>
      <dgm:t>
        <a:bodyPr/>
        <a:lstStyle/>
        <a:p>
          <a:r>
            <a:rPr lang="en-GB" sz="1000" dirty="0" smtClean="0"/>
            <a:t>„Wicked </a:t>
          </a:r>
          <a:r>
            <a:rPr lang="en-GB" sz="1000" dirty="0" err="1" smtClean="0"/>
            <a:t>Problems,Righteous</a:t>
          </a:r>
          <a:r>
            <a:rPr lang="en-GB" sz="1000" dirty="0" smtClean="0"/>
            <a:t> Solutions“1990</a:t>
          </a:r>
          <a:endParaRPr lang="en-GB" sz="1000" dirty="0"/>
        </a:p>
      </dgm:t>
    </dgm:pt>
    <dgm:pt modelId="{6AF2CE5F-627A-480B-AE7B-86E1ACC38DA4}" type="parTrans" cxnId="{36D2FB88-5020-47A3-A516-C770162EEDC0}">
      <dgm:prSet/>
      <dgm:spPr/>
      <dgm:t>
        <a:bodyPr/>
        <a:lstStyle/>
        <a:p>
          <a:endParaRPr lang="en-GB" sz="3200"/>
        </a:p>
      </dgm:t>
    </dgm:pt>
    <dgm:pt modelId="{25F65F6A-B3FA-401D-A441-55BFF2B1CED4}" type="sibTrans" cxnId="{36D2FB88-5020-47A3-A516-C770162EEDC0}">
      <dgm:prSet/>
      <dgm:spPr/>
      <dgm:t>
        <a:bodyPr/>
        <a:lstStyle/>
        <a:p>
          <a:endParaRPr lang="en-GB" sz="3200"/>
        </a:p>
      </dgm:t>
    </dgm:pt>
    <dgm:pt modelId="{0F482570-2D5A-4761-8F64-B444CB9186C2}">
      <dgm:prSet phldrT="[Texte]" custT="1"/>
      <dgm:spPr/>
      <dgm:t>
        <a:bodyPr/>
        <a:lstStyle/>
        <a:p>
          <a:r>
            <a:rPr lang="en-GB" sz="1000" dirty="0" smtClean="0"/>
            <a:t>First Scrum1993</a:t>
          </a:r>
          <a:endParaRPr lang="en-GB" sz="1000" dirty="0"/>
        </a:p>
      </dgm:t>
    </dgm:pt>
    <dgm:pt modelId="{5DC94C73-D247-498B-9931-8CE7CC86CB96}" type="parTrans" cxnId="{1E8A7BAA-39C5-4A8D-B71E-703B4742D6D6}">
      <dgm:prSet/>
      <dgm:spPr/>
      <dgm:t>
        <a:bodyPr/>
        <a:lstStyle/>
        <a:p>
          <a:endParaRPr lang="en-GB" sz="3200"/>
        </a:p>
      </dgm:t>
    </dgm:pt>
    <dgm:pt modelId="{D7BAB0B3-C0C5-4C3F-BD5E-FAB620F1731D}" type="sibTrans" cxnId="{1E8A7BAA-39C5-4A8D-B71E-703B4742D6D6}">
      <dgm:prSet/>
      <dgm:spPr/>
      <dgm:t>
        <a:bodyPr/>
        <a:lstStyle/>
        <a:p>
          <a:endParaRPr lang="en-GB" sz="3200"/>
        </a:p>
      </dgm:t>
    </dgm:pt>
    <dgm:pt modelId="{DB67E783-2D77-48C2-92FB-279595F0F150}" type="pres">
      <dgm:prSet presAssocID="{D9F03DC8-2B5E-4F0D-A604-B4967523A309}" presName="Name0" presStyleCnt="0">
        <dgm:presLayoutVars>
          <dgm:dir/>
          <dgm:resizeHandles val="exact"/>
        </dgm:presLayoutVars>
      </dgm:prSet>
      <dgm:spPr/>
    </dgm:pt>
    <dgm:pt modelId="{89F44516-8149-4BD5-85C7-99CAF7623F99}" type="pres">
      <dgm:prSet presAssocID="{D9F03DC8-2B5E-4F0D-A604-B4967523A309}" presName="arrow" presStyleLbl="bgShp" presStyleIdx="0" presStyleCnt="1"/>
      <dgm:spPr/>
    </dgm:pt>
    <dgm:pt modelId="{55259C04-E472-4CF7-A3CE-221DD733E01D}" type="pres">
      <dgm:prSet presAssocID="{D9F03DC8-2B5E-4F0D-A604-B4967523A309}" presName="points" presStyleCnt="0"/>
      <dgm:spPr/>
    </dgm:pt>
    <dgm:pt modelId="{0D631DFA-E3AC-4524-9C49-B993E0715A11}" type="pres">
      <dgm:prSet presAssocID="{E7184CE9-F60C-4EAF-92C9-F4BD6DE5E3F4}" presName="compositeA" presStyleCnt="0"/>
      <dgm:spPr/>
    </dgm:pt>
    <dgm:pt modelId="{26509D55-92FC-4384-A0E1-CEC297A537B9}" type="pres">
      <dgm:prSet presAssocID="{E7184CE9-F60C-4EAF-92C9-F4BD6DE5E3F4}" presName="textA" presStyleLbl="revTx" presStyleIdx="0" presStyleCnt="9" custScaleX="143127">
        <dgm:presLayoutVars>
          <dgm:bulletEnabled val="1"/>
        </dgm:presLayoutVars>
      </dgm:prSet>
      <dgm:spPr/>
      <dgm:t>
        <a:bodyPr/>
        <a:lstStyle/>
        <a:p>
          <a:endParaRPr lang="en-GB"/>
        </a:p>
      </dgm:t>
    </dgm:pt>
    <dgm:pt modelId="{2A48B261-64DF-4F1B-93A6-7AC331B0CAD1}" type="pres">
      <dgm:prSet presAssocID="{E7184CE9-F60C-4EAF-92C9-F4BD6DE5E3F4}" presName="circleA" presStyleLbl="node1" presStyleIdx="0" presStyleCnt="9"/>
      <dgm:spPr/>
    </dgm:pt>
    <dgm:pt modelId="{56C11F82-88A2-43A8-96DA-69B913481ADB}" type="pres">
      <dgm:prSet presAssocID="{E7184CE9-F60C-4EAF-92C9-F4BD6DE5E3F4}" presName="spaceA" presStyleCnt="0"/>
      <dgm:spPr/>
    </dgm:pt>
    <dgm:pt modelId="{E0607F55-4779-4C65-83CE-BF86FD22C19D}" type="pres">
      <dgm:prSet presAssocID="{86673E61-D133-42C7-A1F0-195A3E40E106}" presName="space" presStyleCnt="0"/>
      <dgm:spPr/>
    </dgm:pt>
    <dgm:pt modelId="{C3662176-4A62-4D4F-962B-6244A9DAD273}" type="pres">
      <dgm:prSet presAssocID="{3C6C619C-CF2B-4769-A477-FDAEE7CBBD07}" presName="compositeB" presStyleCnt="0"/>
      <dgm:spPr/>
    </dgm:pt>
    <dgm:pt modelId="{393FE1A5-CEA5-4009-8AF1-E1BFF9078C66}" type="pres">
      <dgm:prSet presAssocID="{3C6C619C-CF2B-4769-A477-FDAEE7CBBD07}" presName="textB" presStyleLbl="revTx" presStyleIdx="1" presStyleCnt="9">
        <dgm:presLayoutVars>
          <dgm:bulletEnabled val="1"/>
        </dgm:presLayoutVars>
      </dgm:prSet>
      <dgm:spPr/>
      <dgm:t>
        <a:bodyPr/>
        <a:lstStyle/>
        <a:p>
          <a:endParaRPr lang="en-GB"/>
        </a:p>
      </dgm:t>
    </dgm:pt>
    <dgm:pt modelId="{1B0BF961-3849-4933-93BD-1C3E953B8C3C}" type="pres">
      <dgm:prSet presAssocID="{3C6C619C-CF2B-4769-A477-FDAEE7CBBD07}" presName="circleB" presStyleLbl="node1" presStyleIdx="1" presStyleCnt="9"/>
      <dgm:spPr/>
    </dgm:pt>
    <dgm:pt modelId="{3CF564F6-FA69-41E1-A395-7677F0DEB96C}" type="pres">
      <dgm:prSet presAssocID="{3C6C619C-CF2B-4769-A477-FDAEE7CBBD07}" presName="spaceB" presStyleCnt="0"/>
      <dgm:spPr/>
    </dgm:pt>
    <dgm:pt modelId="{3629F6B7-1729-4A10-A910-F608A7CFFD55}" type="pres">
      <dgm:prSet presAssocID="{9DA611A9-1F2D-4051-91F9-84F53C296D2B}" presName="space" presStyleCnt="0"/>
      <dgm:spPr/>
    </dgm:pt>
    <dgm:pt modelId="{1B1A8E52-754F-434B-88AA-CEA788A42D15}" type="pres">
      <dgm:prSet presAssocID="{8312E5BD-C0BB-416C-AEB8-B1BEB176C404}" presName="compositeA" presStyleCnt="0"/>
      <dgm:spPr/>
    </dgm:pt>
    <dgm:pt modelId="{54B13784-DB5B-44AE-BB99-F928EE8FC68F}" type="pres">
      <dgm:prSet presAssocID="{8312E5BD-C0BB-416C-AEB8-B1BEB176C404}" presName="textA" presStyleLbl="revTx" presStyleIdx="2" presStyleCnt="9">
        <dgm:presLayoutVars>
          <dgm:bulletEnabled val="1"/>
        </dgm:presLayoutVars>
      </dgm:prSet>
      <dgm:spPr/>
      <dgm:t>
        <a:bodyPr/>
        <a:lstStyle/>
        <a:p>
          <a:endParaRPr lang="en-GB"/>
        </a:p>
      </dgm:t>
    </dgm:pt>
    <dgm:pt modelId="{CF578FD8-BE05-4381-AA5F-0686D634141E}" type="pres">
      <dgm:prSet presAssocID="{8312E5BD-C0BB-416C-AEB8-B1BEB176C404}" presName="circleA" presStyleLbl="node1" presStyleIdx="2" presStyleCnt="9"/>
      <dgm:spPr/>
    </dgm:pt>
    <dgm:pt modelId="{AF6A51BB-2B12-485E-B5B9-1D800ACD4134}" type="pres">
      <dgm:prSet presAssocID="{8312E5BD-C0BB-416C-AEB8-B1BEB176C404}" presName="spaceA" presStyleCnt="0"/>
      <dgm:spPr/>
    </dgm:pt>
    <dgm:pt modelId="{6BD00288-951B-41AE-9CE6-7C377A2E9D43}" type="pres">
      <dgm:prSet presAssocID="{1424A893-F8CA-4847-8630-45892B690629}" presName="space" presStyleCnt="0"/>
      <dgm:spPr/>
    </dgm:pt>
    <dgm:pt modelId="{DA20D0EF-E748-4EB8-B7EE-F182E7CE79D7}" type="pres">
      <dgm:prSet presAssocID="{C5769FA5-EDF9-4BE5-A62C-EBD70BA9C358}" presName="compositeB" presStyleCnt="0"/>
      <dgm:spPr/>
    </dgm:pt>
    <dgm:pt modelId="{A259BAE3-CBFB-4A48-B9B3-23DFF0B97534}" type="pres">
      <dgm:prSet presAssocID="{C5769FA5-EDF9-4BE5-A62C-EBD70BA9C358}" presName="textB" presStyleLbl="revTx" presStyleIdx="3" presStyleCnt="9">
        <dgm:presLayoutVars>
          <dgm:bulletEnabled val="1"/>
        </dgm:presLayoutVars>
      </dgm:prSet>
      <dgm:spPr/>
      <dgm:t>
        <a:bodyPr/>
        <a:lstStyle/>
        <a:p>
          <a:endParaRPr lang="en-GB"/>
        </a:p>
      </dgm:t>
    </dgm:pt>
    <dgm:pt modelId="{CAD9A45A-CBCF-493F-AC74-8FE29AF8269D}" type="pres">
      <dgm:prSet presAssocID="{C5769FA5-EDF9-4BE5-A62C-EBD70BA9C358}" presName="circleB" presStyleLbl="node1" presStyleIdx="3" presStyleCnt="9"/>
      <dgm:spPr/>
    </dgm:pt>
    <dgm:pt modelId="{A22A0640-A187-4F6B-8D3A-5B199E38D61D}" type="pres">
      <dgm:prSet presAssocID="{C5769FA5-EDF9-4BE5-A62C-EBD70BA9C358}" presName="spaceB" presStyleCnt="0"/>
      <dgm:spPr/>
    </dgm:pt>
    <dgm:pt modelId="{42F6A4D9-50ED-460D-B829-9DE9EFC68FA2}" type="pres">
      <dgm:prSet presAssocID="{6B214C60-4226-43A1-B086-0BDEF17AEC4C}" presName="space" presStyleCnt="0"/>
      <dgm:spPr/>
    </dgm:pt>
    <dgm:pt modelId="{3DCA6A69-FC38-4423-9255-E742A0F2A07A}" type="pres">
      <dgm:prSet presAssocID="{293C521D-92EA-4A97-B521-D267B04B61A9}" presName="compositeA" presStyleCnt="0"/>
      <dgm:spPr/>
    </dgm:pt>
    <dgm:pt modelId="{73DFD306-116B-42EF-942B-0A745B5E746E}" type="pres">
      <dgm:prSet presAssocID="{293C521D-92EA-4A97-B521-D267B04B61A9}" presName="textA" presStyleLbl="revTx" presStyleIdx="4" presStyleCnt="9">
        <dgm:presLayoutVars>
          <dgm:bulletEnabled val="1"/>
        </dgm:presLayoutVars>
      </dgm:prSet>
      <dgm:spPr/>
      <dgm:t>
        <a:bodyPr/>
        <a:lstStyle/>
        <a:p>
          <a:endParaRPr lang="en-GB"/>
        </a:p>
      </dgm:t>
    </dgm:pt>
    <dgm:pt modelId="{A998164A-11D4-46DE-B326-79C766E83411}" type="pres">
      <dgm:prSet presAssocID="{293C521D-92EA-4A97-B521-D267B04B61A9}" presName="circleA" presStyleLbl="node1" presStyleIdx="4" presStyleCnt="9"/>
      <dgm:spPr/>
    </dgm:pt>
    <dgm:pt modelId="{AE9ACD3E-A3D6-42BD-BC85-F7DF12E5731C}" type="pres">
      <dgm:prSet presAssocID="{293C521D-92EA-4A97-B521-D267B04B61A9}" presName="spaceA" presStyleCnt="0"/>
      <dgm:spPr/>
    </dgm:pt>
    <dgm:pt modelId="{6CE87D85-BD6F-4756-A04A-4ACB77EA06F8}" type="pres">
      <dgm:prSet presAssocID="{25F65F6A-B3FA-401D-A441-55BFF2B1CED4}" presName="space" presStyleCnt="0"/>
      <dgm:spPr/>
    </dgm:pt>
    <dgm:pt modelId="{7757570A-2F5F-4E55-992F-1B91A9563B15}" type="pres">
      <dgm:prSet presAssocID="{0F482570-2D5A-4761-8F64-B444CB9186C2}" presName="compositeB" presStyleCnt="0"/>
      <dgm:spPr/>
    </dgm:pt>
    <dgm:pt modelId="{1DD3C80C-90B8-450A-B1A4-DCCB1E7B72BB}" type="pres">
      <dgm:prSet presAssocID="{0F482570-2D5A-4761-8F64-B444CB9186C2}" presName="textB" presStyleLbl="revTx" presStyleIdx="5" presStyleCnt="9" custScaleX="125483">
        <dgm:presLayoutVars>
          <dgm:bulletEnabled val="1"/>
        </dgm:presLayoutVars>
      </dgm:prSet>
      <dgm:spPr/>
      <dgm:t>
        <a:bodyPr/>
        <a:lstStyle/>
        <a:p>
          <a:endParaRPr lang="en-GB"/>
        </a:p>
      </dgm:t>
    </dgm:pt>
    <dgm:pt modelId="{1465DFEB-3B0D-4F16-A14B-836BE5046395}" type="pres">
      <dgm:prSet presAssocID="{0F482570-2D5A-4761-8F64-B444CB9186C2}" presName="circleB" presStyleLbl="node1" presStyleIdx="5" presStyleCnt="9"/>
      <dgm:spPr/>
    </dgm:pt>
    <dgm:pt modelId="{C88CE90D-3CF0-4C51-8CB1-12973430203D}" type="pres">
      <dgm:prSet presAssocID="{0F482570-2D5A-4761-8F64-B444CB9186C2}" presName="spaceB" presStyleCnt="0"/>
      <dgm:spPr/>
    </dgm:pt>
    <dgm:pt modelId="{9749FB17-71B9-4AED-91EF-9754A1691D29}" type="pres">
      <dgm:prSet presAssocID="{D7BAB0B3-C0C5-4C3F-BD5E-FAB620F1731D}" presName="space" presStyleCnt="0"/>
      <dgm:spPr/>
    </dgm:pt>
    <dgm:pt modelId="{8D5D3AF1-2684-4B2E-9489-98DDD7200E6A}" type="pres">
      <dgm:prSet presAssocID="{E2F6FE8E-0F9C-4973-9210-A3EBE0F6C293}" presName="compositeA" presStyleCnt="0"/>
      <dgm:spPr/>
    </dgm:pt>
    <dgm:pt modelId="{2D370728-7A7F-46C3-B487-5FD3AE340C49}" type="pres">
      <dgm:prSet presAssocID="{E2F6FE8E-0F9C-4973-9210-A3EBE0F6C293}" presName="textA" presStyleLbl="revTx" presStyleIdx="6" presStyleCnt="9">
        <dgm:presLayoutVars>
          <dgm:bulletEnabled val="1"/>
        </dgm:presLayoutVars>
      </dgm:prSet>
      <dgm:spPr/>
      <dgm:t>
        <a:bodyPr/>
        <a:lstStyle/>
        <a:p>
          <a:endParaRPr lang="en-GB"/>
        </a:p>
      </dgm:t>
    </dgm:pt>
    <dgm:pt modelId="{98A52CE2-39B7-47BA-B8DF-D27D513B53AD}" type="pres">
      <dgm:prSet presAssocID="{E2F6FE8E-0F9C-4973-9210-A3EBE0F6C293}" presName="circleA" presStyleLbl="node1" presStyleIdx="6" presStyleCnt="9"/>
      <dgm:spPr/>
    </dgm:pt>
    <dgm:pt modelId="{23930336-D0BE-444C-9EE3-4798D6344221}" type="pres">
      <dgm:prSet presAssocID="{E2F6FE8E-0F9C-4973-9210-A3EBE0F6C293}" presName="spaceA" presStyleCnt="0"/>
      <dgm:spPr/>
    </dgm:pt>
    <dgm:pt modelId="{6B48902C-75C0-47B1-BD6E-394CB8D9DB6C}" type="pres">
      <dgm:prSet presAssocID="{5829FDF4-C6FE-4D26-9157-BA1CD98C6DD2}" presName="space" presStyleCnt="0"/>
      <dgm:spPr/>
    </dgm:pt>
    <dgm:pt modelId="{16ED7EB1-EFEB-4D9D-9668-49DD599E3920}" type="pres">
      <dgm:prSet presAssocID="{501ED702-9C94-45A5-B87D-E90B212A2482}" presName="compositeB" presStyleCnt="0"/>
      <dgm:spPr/>
    </dgm:pt>
    <dgm:pt modelId="{777F7B20-8D27-44D5-AFFE-2726BA66EA56}" type="pres">
      <dgm:prSet presAssocID="{501ED702-9C94-45A5-B87D-E90B212A2482}" presName="textB" presStyleLbl="revTx" presStyleIdx="7" presStyleCnt="9" custScaleX="190951">
        <dgm:presLayoutVars>
          <dgm:bulletEnabled val="1"/>
        </dgm:presLayoutVars>
      </dgm:prSet>
      <dgm:spPr/>
      <dgm:t>
        <a:bodyPr/>
        <a:lstStyle/>
        <a:p>
          <a:endParaRPr lang="en-GB"/>
        </a:p>
      </dgm:t>
    </dgm:pt>
    <dgm:pt modelId="{E63CE490-B829-4B8C-BC98-F05FDE46AE1E}" type="pres">
      <dgm:prSet presAssocID="{501ED702-9C94-45A5-B87D-E90B212A2482}" presName="circleB" presStyleLbl="node1" presStyleIdx="7" presStyleCnt="9"/>
      <dgm:spPr/>
    </dgm:pt>
    <dgm:pt modelId="{47E36B86-1C35-4A80-B6F6-B8833AD6B56E}" type="pres">
      <dgm:prSet presAssocID="{501ED702-9C94-45A5-B87D-E90B212A2482}" presName="spaceB" presStyleCnt="0"/>
      <dgm:spPr/>
    </dgm:pt>
    <dgm:pt modelId="{2B52956E-AF35-4146-A6C8-1B44FFAB9B66}" type="pres">
      <dgm:prSet presAssocID="{1EEA3E35-D623-48EC-B83E-F6E78D037217}" presName="space" presStyleCnt="0"/>
      <dgm:spPr/>
    </dgm:pt>
    <dgm:pt modelId="{E2063053-5969-4348-859C-34007EEC2DD9}" type="pres">
      <dgm:prSet presAssocID="{4B77F95C-EB93-4484-9F22-A145313C981D}" presName="compositeA" presStyleCnt="0"/>
      <dgm:spPr/>
    </dgm:pt>
    <dgm:pt modelId="{6BAFAA02-D127-4EB6-AEAB-E44F825B4089}" type="pres">
      <dgm:prSet presAssocID="{4B77F95C-EB93-4484-9F22-A145313C981D}" presName="textA" presStyleLbl="revTx" presStyleIdx="8" presStyleCnt="9" custScaleX="146868">
        <dgm:presLayoutVars>
          <dgm:bulletEnabled val="1"/>
        </dgm:presLayoutVars>
      </dgm:prSet>
      <dgm:spPr/>
      <dgm:t>
        <a:bodyPr/>
        <a:lstStyle/>
        <a:p>
          <a:endParaRPr lang="en-GB"/>
        </a:p>
      </dgm:t>
    </dgm:pt>
    <dgm:pt modelId="{E87B25E8-5C91-4554-A9B3-A10732B55C13}" type="pres">
      <dgm:prSet presAssocID="{4B77F95C-EB93-4484-9F22-A145313C981D}" presName="circleA" presStyleLbl="node1" presStyleIdx="8" presStyleCnt="9"/>
      <dgm:spPr/>
    </dgm:pt>
    <dgm:pt modelId="{36E91BC6-A3CD-4564-B0E0-3D9907CD981E}" type="pres">
      <dgm:prSet presAssocID="{4B77F95C-EB93-4484-9F22-A145313C981D}" presName="spaceA" presStyleCnt="0"/>
      <dgm:spPr/>
    </dgm:pt>
  </dgm:ptLst>
  <dgm:cxnLst>
    <dgm:cxn modelId="{9E5C5FB7-8B68-4D4B-A1C0-6FE7442B0E3F}" type="presOf" srcId="{3C6C619C-CF2B-4769-A477-FDAEE7CBBD07}" destId="{393FE1A5-CEA5-4009-8AF1-E1BFF9078C66}" srcOrd="0" destOrd="0" presId="urn:microsoft.com/office/officeart/2005/8/layout/hProcess11"/>
    <dgm:cxn modelId="{C8C75CB6-EC8D-4E05-84A9-326B0151BF87}" srcId="{D9F03DC8-2B5E-4F0D-A604-B4967523A309}" destId="{3C6C619C-CF2B-4769-A477-FDAEE7CBBD07}" srcOrd="1" destOrd="0" parTransId="{1A330C76-AFD2-4115-A69C-7E795E46ED1D}" sibTransId="{9DA611A9-1F2D-4051-91F9-84F53C296D2B}"/>
    <dgm:cxn modelId="{40A108E0-D5B1-4A21-AD21-DE8BC42FE149}" type="presOf" srcId="{501ED702-9C94-45A5-B87D-E90B212A2482}" destId="{777F7B20-8D27-44D5-AFFE-2726BA66EA56}" srcOrd="0" destOrd="0" presId="urn:microsoft.com/office/officeart/2005/8/layout/hProcess11"/>
    <dgm:cxn modelId="{1E8A7BAA-39C5-4A8D-B71E-703B4742D6D6}" srcId="{D9F03DC8-2B5E-4F0D-A604-B4967523A309}" destId="{0F482570-2D5A-4761-8F64-B444CB9186C2}" srcOrd="5" destOrd="0" parTransId="{5DC94C73-D247-498B-9931-8CE7CC86CB96}" sibTransId="{D7BAB0B3-C0C5-4C3F-BD5E-FAB620F1731D}"/>
    <dgm:cxn modelId="{D2B51AEB-66E9-4C2B-8536-7024987D25E7}" type="presOf" srcId="{293C521D-92EA-4A97-B521-D267B04B61A9}" destId="{73DFD306-116B-42EF-942B-0A745B5E746E}" srcOrd="0" destOrd="0" presId="urn:microsoft.com/office/officeart/2005/8/layout/hProcess11"/>
    <dgm:cxn modelId="{E64BB1D8-CBD7-40C7-B7C9-6E1EC577C0C2}" type="presOf" srcId="{C5769FA5-EDF9-4BE5-A62C-EBD70BA9C358}" destId="{A259BAE3-CBFB-4A48-B9B3-23DFF0B97534}" srcOrd="0" destOrd="0" presId="urn:microsoft.com/office/officeart/2005/8/layout/hProcess11"/>
    <dgm:cxn modelId="{CF0C7045-AC57-4B94-9FFA-B0CE3B716352}" srcId="{D9F03DC8-2B5E-4F0D-A604-B4967523A309}" destId="{E2F6FE8E-0F9C-4973-9210-A3EBE0F6C293}" srcOrd="6" destOrd="0" parTransId="{AFA763AD-B579-4322-8899-34AD563D3F87}" sibTransId="{5829FDF4-C6FE-4D26-9157-BA1CD98C6DD2}"/>
    <dgm:cxn modelId="{1501479E-6DB8-4ACA-9297-1F66023AD3B7}" srcId="{D9F03DC8-2B5E-4F0D-A604-B4967523A309}" destId="{E7184CE9-F60C-4EAF-92C9-F4BD6DE5E3F4}" srcOrd="0" destOrd="0" parTransId="{97D50CDA-323C-40B0-8429-40E5C7413B44}" sibTransId="{86673E61-D133-42C7-A1F0-195A3E40E106}"/>
    <dgm:cxn modelId="{BA310FEE-D906-4BA6-AE84-FCFB09B72ACD}" srcId="{D9F03DC8-2B5E-4F0D-A604-B4967523A309}" destId="{C5769FA5-EDF9-4BE5-A62C-EBD70BA9C358}" srcOrd="3" destOrd="0" parTransId="{2E5CA8AE-8DC5-4303-8722-45D03363570E}" sibTransId="{6B214C60-4226-43A1-B086-0BDEF17AEC4C}"/>
    <dgm:cxn modelId="{75B52BE6-18CF-41F4-B6B4-8E1602A3929C}" srcId="{D9F03DC8-2B5E-4F0D-A604-B4967523A309}" destId="{4B77F95C-EB93-4484-9F22-A145313C981D}" srcOrd="8" destOrd="0" parTransId="{4D28B8B0-47A4-4935-A556-1E27471B7458}" sibTransId="{7C6EFAAD-4CEF-4EB4-A8D2-98AD4D81974D}"/>
    <dgm:cxn modelId="{4D73D271-5B3E-4BE8-8AB1-34F3C46EA026}" type="presOf" srcId="{D9F03DC8-2B5E-4F0D-A604-B4967523A309}" destId="{DB67E783-2D77-48C2-92FB-279595F0F150}" srcOrd="0" destOrd="0" presId="urn:microsoft.com/office/officeart/2005/8/layout/hProcess11"/>
    <dgm:cxn modelId="{F7BA9C67-DAA4-4AA8-BA2D-052CCF3E2AB0}" type="presOf" srcId="{E7184CE9-F60C-4EAF-92C9-F4BD6DE5E3F4}" destId="{26509D55-92FC-4384-A0E1-CEC297A537B9}" srcOrd="0" destOrd="0" presId="urn:microsoft.com/office/officeart/2005/8/layout/hProcess11"/>
    <dgm:cxn modelId="{CB2A709B-E183-42F5-BDAE-C1F9C59044AF}" type="presOf" srcId="{8312E5BD-C0BB-416C-AEB8-B1BEB176C404}" destId="{54B13784-DB5B-44AE-BB99-F928EE8FC68F}" srcOrd="0" destOrd="0" presId="urn:microsoft.com/office/officeart/2005/8/layout/hProcess11"/>
    <dgm:cxn modelId="{5BBD7640-9357-4B20-ADDE-BBEF449BBC6A}" type="presOf" srcId="{4B77F95C-EB93-4484-9F22-A145313C981D}" destId="{6BAFAA02-D127-4EB6-AEAB-E44F825B4089}" srcOrd="0" destOrd="0" presId="urn:microsoft.com/office/officeart/2005/8/layout/hProcess11"/>
    <dgm:cxn modelId="{CE1CB57B-D44D-466E-A2D0-2F85B0976A47}" type="presOf" srcId="{E2F6FE8E-0F9C-4973-9210-A3EBE0F6C293}" destId="{2D370728-7A7F-46C3-B487-5FD3AE340C49}" srcOrd="0" destOrd="0" presId="urn:microsoft.com/office/officeart/2005/8/layout/hProcess11"/>
    <dgm:cxn modelId="{8E9DB760-3718-45A4-8942-1874C0FA75EA}" srcId="{D9F03DC8-2B5E-4F0D-A604-B4967523A309}" destId="{8312E5BD-C0BB-416C-AEB8-B1BEB176C404}" srcOrd="2" destOrd="0" parTransId="{CE6604FB-C439-4EE8-987B-FFA0843A63B4}" sibTransId="{1424A893-F8CA-4847-8630-45892B690629}"/>
    <dgm:cxn modelId="{5A35B995-76E3-4518-96A9-1FE768F2F7AA}" srcId="{D9F03DC8-2B5E-4F0D-A604-B4967523A309}" destId="{501ED702-9C94-45A5-B87D-E90B212A2482}" srcOrd="7" destOrd="0" parTransId="{C0519DD4-6E1C-4064-B039-FFDFD55CB235}" sibTransId="{1EEA3E35-D623-48EC-B83E-F6E78D037217}"/>
    <dgm:cxn modelId="{189D5DED-B1EE-4E95-87A5-ABA7850D8F72}" type="presOf" srcId="{0F482570-2D5A-4761-8F64-B444CB9186C2}" destId="{1DD3C80C-90B8-450A-B1A4-DCCB1E7B72BB}" srcOrd="0" destOrd="0" presId="urn:microsoft.com/office/officeart/2005/8/layout/hProcess11"/>
    <dgm:cxn modelId="{36D2FB88-5020-47A3-A516-C770162EEDC0}" srcId="{D9F03DC8-2B5E-4F0D-A604-B4967523A309}" destId="{293C521D-92EA-4A97-B521-D267B04B61A9}" srcOrd="4" destOrd="0" parTransId="{6AF2CE5F-627A-480B-AE7B-86E1ACC38DA4}" sibTransId="{25F65F6A-B3FA-401D-A441-55BFF2B1CED4}"/>
    <dgm:cxn modelId="{5B127910-099C-4136-95D3-0D6B00A5FC24}" type="presParOf" srcId="{DB67E783-2D77-48C2-92FB-279595F0F150}" destId="{89F44516-8149-4BD5-85C7-99CAF7623F99}" srcOrd="0" destOrd="0" presId="urn:microsoft.com/office/officeart/2005/8/layout/hProcess11"/>
    <dgm:cxn modelId="{84CC849B-9343-4325-8B4D-84006611EE99}" type="presParOf" srcId="{DB67E783-2D77-48C2-92FB-279595F0F150}" destId="{55259C04-E472-4CF7-A3CE-221DD733E01D}" srcOrd="1" destOrd="0" presId="urn:microsoft.com/office/officeart/2005/8/layout/hProcess11"/>
    <dgm:cxn modelId="{F271B85A-7AAA-495E-8115-B7A482B17C9D}" type="presParOf" srcId="{55259C04-E472-4CF7-A3CE-221DD733E01D}" destId="{0D631DFA-E3AC-4524-9C49-B993E0715A11}" srcOrd="0" destOrd="0" presId="urn:microsoft.com/office/officeart/2005/8/layout/hProcess11"/>
    <dgm:cxn modelId="{3BEEF134-FC01-4E72-B24A-3F06D1DBA133}" type="presParOf" srcId="{0D631DFA-E3AC-4524-9C49-B993E0715A11}" destId="{26509D55-92FC-4384-A0E1-CEC297A537B9}" srcOrd="0" destOrd="0" presId="urn:microsoft.com/office/officeart/2005/8/layout/hProcess11"/>
    <dgm:cxn modelId="{6A2C4078-DBA4-4DD5-82CF-1AE6218DDBE0}" type="presParOf" srcId="{0D631DFA-E3AC-4524-9C49-B993E0715A11}" destId="{2A48B261-64DF-4F1B-93A6-7AC331B0CAD1}" srcOrd="1" destOrd="0" presId="urn:microsoft.com/office/officeart/2005/8/layout/hProcess11"/>
    <dgm:cxn modelId="{2FB4C0E8-8B5E-4BE1-A191-321ABDBC5B24}" type="presParOf" srcId="{0D631DFA-E3AC-4524-9C49-B993E0715A11}" destId="{56C11F82-88A2-43A8-96DA-69B913481ADB}" srcOrd="2" destOrd="0" presId="urn:microsoft.com/office/officeart/2005/8/layout/hProcess11"/>
    <dgm:cxn modelId="{66390839-0B6E-4B4D-9662-C1C69C456B02}" type="presParOf" srcId="{55259C04-E472-4CF7-A3CE-221DD733E01D}" destId="{E0607F55-4779-4C65-83CE-BF86FD22C19D}" srcOrd="1" destOrd="0" presId="urn:microsoft.com/office/officeart/2005/8/layout/hProcess11"/>
    <dgm:cxn modelId="{6F10E927-C982-4DAC-8B55-7BE0CAE31830}" type="presParOf" srcId="{55259C04-E472-4CF7-A3CE-221DD733E01D}" destId="{C3662176-4A62-4D4F-962B-6244A9DAD273}" srcOrd="2" destOrd="0" presId="urn:microsoft.com/office/officeart/2005/8/layout/hProcess11"/>
    <dgm:cxn modelId="{5B8D925E-5ED9-47B9-AA47-C9DB057E9F95}" type="presParOf" srcId="{C3662176-4A62-4D4F-962B-6244A9DAD273}" destId="{393FE1A5-CEA5-4009-8AF1-E1BFF9078C66}" srcOrd="0" destOrd="0" presId="urn:microsoft.com/office/officeart/2005/8/layout/hProcess11"/>
    <dgm:cxn modelId="{2AE9E27B-7087-4D62-BEDE-E7FC0D77B716}" type="presParOf" srcId="{C3662176-4A62-4D4F-962B-6244A9DAD273}" destId="{1B0BF961-3849-4933-93BD-1C3E953B8C3C}" srcOrd="1" destOrd="0" presId="urn:microsoft.com/office/officeart/2005/8/layout/hProcess11"/>
    <dgm:cxn modelId="{EE3A5407-AF02-4BE1-964D-0F4C8FC23FFB}" type="presParOf" srcId="{C3662176-4A62-4D4F-962B-6244A9DAD273}" destId="{3CF564F6-FA69-41E1-A395-7677F0DEB96C}" srcOrd="2" destOrd="0" presId="urn:microsoft.com/office/officeart/2005/8/layout/hProcess11"/>
    <dgm:cxn modelId="{587F0C18-4E00-4E4D-BD5C-57A4A1DDFF54}" type="presParOf" srcId="{55259C04-E472-4CF7-A3CE-221DD733E01D}" destId="{3629F6B7-1729-4A10-A910-F608A7CFFD55}" srcOrd="3" destOrd="0" presId="urn:microsoft.com/office/officeart/2005/8/layout/hProcess11"/>
    <dgm:cxn modelId="{F36135D0-21D9-4891-B310-5D626054ECD2}" type="presParOf" srcId="{55259C04-E472-4CF7-A3CE-221DD733E01D}" destId="{1B1A8E52-754F-434B-88AA-CEA788A42D15}" srcOrd="4" destOrd="0" presId="urn:microsoft.com/office/officeart/2005/8/layout/hProcess11"/>
    <dgm:cxn modelId="{FDDF0EDD-C4B8-4AFE-B77A-A513DF75772F}" type="presParOf" srcId="{1B1A8E52-754F-434B-88AA-CEA788A42D15}" destId="{54B13784-DB5B-44AE-BB99-F928EE8FC68F}" srcOrd="0" destOrd="0" presId="urn:microsoft.com/office/officeart/2005/8/layout/hProcess11"/>
    <dgm:cxn modelId="{1837D7ED-3877-46D2-A33D-D65B138026B6}" type="presParOf" srcId="{1B1A8E52-754F-434B-88AA-CEA788A42D15}" destId="{CF578FD8-BE05-4381-AA5F-0686D634141E}" srcOrd="1" destOrd="0" presId="urn:microsoft.com/office/officeart/2005/8/layout/hProcess11"/>
    <dgm:cxn modelId="{C6B0ED52-7318-46FF-94BE-20F91DC077F2}" type="presParOf" srcId="{1B1A8E52-754F-434B-88AA-CEA788A42D15}" destId="{AF6A51BB-2B12-485E-B5B9-1D800ACD4134}" srcOrd="2" destOrd="0" presId="urn:microsoft.com/office/officeart/2005/8/layout/hProcess11"/>
    <dgm:cxn modelId="{695E1B68-FB8A-4A39-993E-713C7FEC3CE0}" type="presParOf" srcId="{55259C04-E472-4CF7-A3CE-221DD733E01D}" destId="{6BD00288-951B-41AE-9CE6-7C377A2E9D43}" srcOrd="5" destOrd="0" presId="urn:microsoft.com/office/officeart/2005/8/layout/hProcess11"/>
    <dgm:cxn modelId="{4095881C-AE29-489C-A467-E5F09D5E5D43}" type="presParOf" srcId="{55259C04-E472-4CF7-A3CE-221DD733E01D}" destId="{DA20D0EF-E748-4EB8-B7EE-F182E7CE79D7}" srcOrd="6" destOrd="0" presId="urn:microsoft.com/office/officeart/2005/8/layout/hProcess11"/>
    <dgm:cxn modelId="{3974C4C7-A551-45E6-A05F-71335D4005ED}" type="presParOf" srcId="{DA20D0EF-E748-4EB8-B7EE-F182E7CE79D7}" destId="{A259BAE3-CBFB-4A48-B9B3-23DFF0B97534}" srcOrd="0" destOrd="0" presId="urn:microsoft.com/office/officeart/2005/8/layout/hProcess11"/>
    <dgm:cxn modelId="{6A278A12-9AE5-4061-AA75-3E41781DA3F5}" type="presParOf" srcId="{DA20D0EF-E748-4EB8-B7EE-F182E7CE79D7}" destId="{CAD9A45A-CBCF-493F-AC74-8FE29AF8269D}" srcOrd="1" destOrd="0" presId="urn:microsoft.com/office/officeart/2005/8/layout/hProcess11"/>
    <dgm:cxn modelId="{0728CA06-0779-4C37-BD07-75A9C9819F3C}" type="presParOf" srcId="{DA20D0EF-E748-4EB8-B7EE-F182E7CE79D7}" destId="{A22A0640-A187-4F6B-8D3A-5B199E38D61D}" srcOrd="2" destOrd="0" presId="urn:microsoft.com/office/officeart/2005/8/layout/hProcess11"/>
    <dgm:cxn modelId="{063B9117-B9A0-456E-938D-2C67D830E9B5}" type="presParOf" srcId="{55259C04-E472-4CF7-A3CE-221DD733E01D}" destId="{42F6A4D9-50ED-460D-B829-9DE9EFC68FA2}" srcOrd="7" destOrd="0" presId="urn:microsoft.com/office/officeart/2005/8/layout/hProcess11"/>
    <dgm:cxn modelId="{A7749C2B-69B4-4DE6-B173-F40181E135DA}" type="presParOf" srcId="{55259C04-E472-4CF7-A3CE-221DD733E01D}" destId="{3DCA6A69-FC38-4423-9255-E742A0F2A07A}" srcOrd="8" destOrd="0" presId="urn:microsoft.com/office/officeart/2005/8/layout/hProcess11"/>
    <dgm:cxn modelId="{D0134F5D-965A-466E-B0FC-F3DE2B3225A0}" type="presParOf" srcId="{3DCA6A69-FC38-4423-9255-E742A0F2A07A}" destId="{73DFD306-116B-42EF-942B-0A745B5E746E}" srcOrd="0" destOrd="0" presId="urn:microsoft.com/office/officeart/2005/8/layout/hProcess11"/>
    <dgm:cxn modelId="{D046124A-1F67-49C6-AAB3-B4CA47179D00}" type="presParOf" srcId="{3DCA6A69-FC38-4423-9255-E742A0F2A07A}" destId="{A998164A-11D4-46DE-B326-79C766E83411}" srcOrd="1" destOrd="0" presId="urn:microsoft.com/office/officeart/2005/8/layout/hProcess11"/>
    <dgm:cxn modelId="{12FBFC89-D73D-4945-93DD-218EECCFC0BE}" type="presParOf" srcId="{3DCA6A69-FC38-4423-9255-E742A0F2A07A}" destId="{AE9ACD3E-A3D6-42BD-BC85-F7DF12E5731C}" srcOrd="2" destOrd="0" presId="urn:microsoft.com/office/officeart/2005/8/layout/hProcess11"/>
    <dgm:cxn modelId="{08D73164-6D07-4598-8C4A-38B16DE343E2}" type="presParOf" srcId="{55259C04-E472-4CF7-A3CE-221DD733E01D}" destId="{6CE87D85-BD6F-4756-A04A-4ACB77EA06F8}" srcOrd="9" destOrd="0" presId="urn:microsoft.com/office/officeart/2005/8/layout/hProcess11"/>
    <dgm:cxn modelId="{468C8C41-3E14-4E16-AB24-6578290C4311}" type="presParOf" srcId="{55259C04-E472-4CF7-A3CE-221DD733E01D}" destId="{7757570A-2F5F-4E55-992F-1B91A9563B15}" srcOrd="10" destOrd="0" presId="urn:microsoft.com/office/officeart/2005/8/layout/hProcess11"/>
    <dgm:cxn modelId="{EBCF1884-2BC0-4B76-B443-10C882F2E32A}" type="presParOf" srcId="{7757570A-2F5F-4E55-992F-1B91A9563B15}" destId="{1DD3C80C-90B8-450A-B1A4-DCCB1E7B72BB}" srcOrd="0" destOrd="0" presId="urn:microsoft.com/office/officeart/2005/8/layout/hProcess11"/>
    <dgm:cxn modelId="{7E0E8240-0D07-4939-A197-DE37D0174EF7}" type="presParOf" srcId="{7757570A-2F5F-4E55-992F-1B91A9563B15}" destId="{1465DFEB-3B0D-4F16-A14B-836BE5046395}" srcOrd="1" destOrd="0" presId="urn:microsoft.com/office/officeart/2005/8/layout/hProcess11"/>
    <dgm:cxn modelId="{D25D88DD-F9B6-4A7C-B35C-A06640D0690D}" type="presParOf" srcId="{7757570A-2F5F-4E55-992F-1B91A9563B15}" destId="{C88CE90D-3CF0-4C51-8CB1-12973430203D}" srcOrd="2" destOrd="0" presId="urn:microsoft.com/office/officeart/2005/8/layout/hProcess11"/>
    <dgm:cxn modelId="{CA00A359-7563-40B4-BBF9-B19CF6B3C4FD}" type="presParOf" srcId="{55259C04-E472-4CF7-A3CE-221DD733E01D}" destId="{9749FB17-71B9-4AED-91EF-9754A1691D29}" srcOrd="11" destOrd="0" presId="urn:microsoft.com/office/officeart/2005/8/layout/hProcess11"/>
    <dgm:cxn modelId="{5DB5DA28-982F-4CBD-B3B2-4DD2B822575D}" type="presParOf" srcId="{55259C04-E472-4CF7-A3CE-221DD733E01D}" destId="{8D5D3AF1-2684-4B2E-9489-98DDD7200E6A}" srcOrd="12" destOrd="0" presId="urn:microsoft.com/office/officeart/2005/8/layout/hProcess11"/>
    <dgm:cxn modelId="{F683F5FE-50A0-4F22-B097-D2BE5DD05D9F}" type="presParOf" srcId="{8D5D3AF1-2684-4B2E-9489-98DDD7200E6A}" destId="{2D370728-7A7F-46C3-B487-5FD3AE340C49}" srcOrd="0" destOrd="0" presId="urn:microsoft.com/office/officeart/2005/8/layout/hProcess11"/>
    <dgm:cxn modelId="{79D04DC3-3977-478B-AB75-BBE58AF6ACCE}" type="presParOf" srcId="{8D5D3AF1-2684-4B2E-9489-98DDD7200E6A}" destId="{98A52CE2-39B7-47BA-B8DF-D27D513B53AD}" srcOrd="1" destOrd="0" presId="urn:microsoft.com/office/officeart/2005/8/layout/hProcess11"/>
    <dgm:cxn modelId="{91B5A191-89FB-4B92-ACD9-4D6CF63EEDA1}" type="presParOf" srcId="{8D5D3AF1-2684-4B2E-9489-98DDD7200E6A}" destId="{23930336-D0BE-444C-9EE3-4798D6344221}" srcOrd="2" destOrd="0" presId="urn:microsoft.com/office/officeart/2005/8/layout/hProcess11"/>
    <dgm:cxn modelId="{68F69CCF-B886-415D-89B3-E73C7837A7DE}" type="presParOf" srcId="{55259C04-E472-4CF7-A3CE-221DD733E01D}" destId="{6B48902C-75C0-47B1-BD6E-394CB8D9DB6C}" srcOrd="13" destOrd="0" presId="urn:microsoft.com/office/officeart/2005/8/layout/hProcess11"/>
    <dgm:cxn modelId="{D95B9C1D-EBE7-4DF1-A00E-19F1C89851F1}" type="presParOf" srcId="{55259C04-E472-4CF7-A3CE-221DD733E01D}" destId="{16ED7EB1-EFEB-4D9D-9668-49DD599E3920}" srcOrd="14" destOrd="0" presId="urn:microsoft.com/office/officeart/2005/8/layout/hProcess11"/>
    <dgm:cxn modelId="{D5C748F4-70E9-4065-BA64-64064348EF4A}" type="presParOf" srcId="{16ED7EB1-EFEB-4D9D-9668-49DD599E3920}" destId="{777F7B20-8D27-44D5-AFFE-2726BA66EA56}" srcOrd="0" destOrd="0" presId="urn:microsoft.com/office/officeart/2005/8/layout/hProcess11"/>
    <dgm:cxn modelId="{F82A3848-821F-4542-9E92-CD39E3B4D6AF}" type="presParOf" srcId="{16ED7EB1-EFEB-4D9D-9668-49DD599E3920}" destId="{E63CE490-B829-4B8C-BC98-F05FDE46AE1E}" srcOrd="1" destOrd="0" presId="urn:microsoft.com/office/officeart/2005/8/layout/hProcess11"/>
    <dgm:cxn modelId="{DFB9C65F-52D2-4C43-AB8C-BA65260D9573}" type="presParOf" srcId="{16ED7EB1-EFEB-4D9D-9668-49DD599E3920}" destId="{47E36B86-1C35-4A80-B6F6-B8833AD6B56E}" srcOrd="2" destOrd="0" presId="urn:microsoft.com/office/officeart/2005/8/layout/hProcess11"/>
    <dgm:cxn modelId="{C2190CDE-2BB9-4607-B2DB-36ED62E9E894}" type="presParOf" srcId="{55259C04-E472-4CF7-A3CE-221DD733E01D}" destId="{2B52956E-AF35-4146-A6C8-1B44FFAB9B66}" srcOrd="15" destOrd="0" presId="urn:microsoft.com/office/officeart/2005/8/layout/hProcess11"/>
    <dgm:cxn modelId="{3DB2E13E-07A1-403D-AEF9-1F1A0282E128}" type="presParOf" srcId="{55259C04-E472-4CF7-A3CE-221DD733E01D}" destId="{E2063053-5969-4348-859C-34007EEC2DD9}" srcOrd="16" destOrd="0" presId="urn:microsoft.com/office/officeart/2005/8/layout/hProcess11"/>
    <dgm:cxn modelId="{3B820DEC-9007-4ED6-A598-61A8F6CA88BA}" type="presParOf" srcId="{E2063053-5969-4348-859C-34007EEC2DD9}" destId="{6BAFAA02-D127-4EB6-AEAB-E44F825B4089}" srcOrd="0" destOrd="0" presId="urn:microsoft.com/office/officeart/2005/8/layout/hProcess11"/>
    <dgm:cxn modelId="{F4DF07A2-93C0-45CA-8B16-5894178916DB}" type="presParOf" srcId="{E2063053-5969-4348-859C-34007EEC2DD9}" destId="{E87B25E8-5C91-4554-A9B3-A10732B55C13}" srcOrd="1" destOrd="0" presId="urn:microsoft.com/office/officeart/2005/8/layout/hProcess11"/>
    <dgm:cxn modelId="{85E68ADC-FC7F-45C6-AE55-976A5FBBAD40}" type="presParOf" srcId="{E2063053-5969-4348-859C-34007EEC2DD9}" destId="{36E91BC6-A3CD-4564-B0E0-3D9907CD981E}"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B30C9C2-AEB9-4B34-9F59-F5383C5FA2A6}"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7F7F9D1A-BEAA-430A-A5F7-09D54BFFAE82}">
      <dgm:prSet/>
      <dgm:spPr/>
      <dgm:t>
        <a:bodyPr/>
        <a:lstStyle/>
        <a:p>
          <a:pPr rtl="0"/>
          <a:r>
            <a:rPr lang="en-US" dirty="0" err="1" smtClean="0"/>
            <a:t>Créez</a:t>
          </a:r>
          <a:r>
            <a:rPr lang="en-US" dirty="0" smtClean="0"/>
            <a:t> un </a:t>
          </a:r>
          <a:r>
            <a:rPr lang="en-US" dirty="0" err="1" smtClean="0"/>
            <a:t>exemple</a:t>
          </a:r>
          <a:r>
            <a:rPr lang="en-US" dirty="0" smtClean="0"/>
            <a:t> </a:t>
          </a:r>
          <a:r>
            <a:rPr lang="en-US" dirty="0" err="1" smtClean="0"/>
            <a:t>d’application</a:t>
          </a:r>
          <a:r>
            <a:rPr lang="en-US" dirty="0" smtClean="0"/>
            <a:t> pour la discussion</a:t>
          </a:r>
          <a:endParaRPr lang="en-US" dirty="0"/>
        </a:p>
      </dgm:t>
    </dgm:pt>
    <dgm:pt modelId="{B5FF8D2C-6067-462F-AC70-4CE387E8DAFB}" type="parTrans" cxnId="{97AE7233-219A-4FE3-BE2A-3E35C84D1A00}">
      <dgm:prSet/>
      <dgm:spPr/>
      <dgm:t>
        <a:bodyPr/>
        <a:lstStyle/>
        <a:p>
          <a:endParaRPr lang="en-US"/>
        </a:p>
      </dgm:t>
    </dgm:pt>
    <dgm:pt modelId="{4C34ECB4-8753-45DB-8BCB-F7BBE4B08F3E}" type="sibTrans" cxnId="{97AE7233-219A-4FE3-BE2A-3E35C84D1A00}">
      <dgm:prSet/>
      <dgm:spPr/>
      <dgm:t>
        <a:bodyPr/>
        <a:lstStyle/>
        <a:p>
          <a:endParaRPr lang="en-US"/>
        </a:p>
      </dgm:t>
    </dgm:pt>
    <dgm:pt modelId="{6AD09941-C691-4BAA-8A37-ED2E35436D2B}">
      <dgm:prSet custT="1"/>
      <dgm:spPr/>
      <dgm:t>
        <a:bodyPr/>
        <a:lstStyle/>
        <a:p>
          <a:pPr rtl="0"/>
          <a:r>
            <a:rPr lang="en-US" sz="3200" b="1" dirty="0" smtClean="0"/>
            <a:t>1</a:t>
          </a:r>
          <a:endParaRPr lang="en-US" sz="1600" b="1" dirty="0"/>
        </a:p>
      </dgm:t>
    </dgm:pt>
    <dgm:pt modelId="{B08DA2CA-CAE6-44AC-9BFC-F121CE1FB9F3}" type="parTrans" cxnId="{D1D61799-8013-42B2-B61A-7FE014274367}">
      <dgm:prSet/>
      <dgm:spPr/>
      <dgm:t>
        <a:bodyPr/>
        <a:lstStyle/>
        <a:p>
          <a:endParaRPr lang="en-US"/>
        </a:p>
      </dgm:t>
    </dgm:pt>
    <dgm:pt modelId="{07023AA3-7C2B-4C86-A597-B936A626345C}" type="sibTrans" cxnId="{D1D61799-8013-42B2-B61A-7FE014274367}">
      <dgm:prSet/>
      <dgm:spPr/>
      <dgm:t>
        <a:bodyPr/>
        <a:lstStyle/>
        <a:p>
          <a:endParaRPr lang="en-US"/>
        </a:p>
      </dgm:t>
    </dgm:pt>
    <dgm:pt modelId="{89DEEF39-441C-46F6-8E95-202B0A51E238}">
      <dgm:prSet/>
      <dgm:spPr/>
      <dgm:t>
        <a:bodyPr/>
        <a:lstStyle/>
        <a:p>
          <a:pPr rtl="0"/>
          <a:r>
            <a:rPr lang="en-US" dirty="0" err="1" smtClean="0"/>
            <a:t>Lignes</a:t>
          </a:r>
          <a:r>
            <a:rPr lang="en-US" dirty="0" smtClean="0"/>
            <a:t> </a:t>
          </a:r>
          <a:r>
            <a:rPr lang="en-US" dirty="0" err="1" smtClean="0"/>
            <a:t>directrices</a:t>
          </a:r>
          <a:endParaRPr lang="en-US" dirty="0"/>
        </a:p>
      </dgm:t>
    </dgm:pt>
    <dgm:pt modelId="{307CFDB2-AE7C-4367-AC12-3129B62399A4}" type="parTrans" cxnId="{69BBDBF4-975D-42CD-BDE1-D3E749F2C9DF}">
      <dgm:prSet/>
      <dgm:spPr/>
      <dgm:t>
        <a:bodyPr/>
        <a:lstStyle/>
        <a:p>
          <a:endParaRPr lang="en-US"/>
        </a:p>
      </dgm:t>
    </dgm:pt>
    <dgm:pt modelId="{CD212937-68EF-42FC-BC6D-70CD9136E186}" type="sibTrans" cxnId="{69BBDBF4-975D-42CD-BDE1-D3E749F2C9DF}">
      <dgm:prSet/>
      <dgm:spPr/>
      <dgm:t>
        <a:bodyPr/>
        <a:lstStyle/>
        <a:p>
          <a:endParaRPr lang="en-US"/>
        </a:p>
      </dgm:t>
    </dgm:pt>
    <dgm:pt modelId="{29A46246-A092-4352-9F0A-F67E51B57BB1}">
      <dgm:prSet/>
      <dgm:spPr/>
      <dgm:t>
        <a:bodyPr/>
        <a:lstStyle/>
        <a:p>
          <a:pPr rtl="0"/>
          <a:r>
            <a:rPr lang="en-US" dirty="0" smtClean="0"/>
            <a:t>Etude de </a:t>
          </a:r>
          <a:r>
            <a:rPr lang="en-US" dirty="0" err="1" smtClean="0"/>
            <a:t>cas</a:t>
          </a:r>
          <a:r>
            <a:rPr lang="en-US" dirty="0" smtClean="0"/>
            <a:t> </a:t>
          </a:r>
          <a:r>
            <a:rPr lang="en-US" dirty="0" err="1" smtClean="0"/>
            <a:t>réélle</a:t>
          </a:r>
          <a:r>
            <a:rPr lang="en-US" dirty="0" smtClean="0"/>
            <a:t> </a:t>
          </a:r>
          <a:r>
            <a:rPr lang="en-US" dirty="0" err="1" smtClean="0"/>
            <a:t>ou</a:t>
          </a:r>
          <a:r>
            <a:rPr lang="en-US" dirty="0" smtClean="0"/>
            <a:t> non</a:t>
          </a:r>
          <a:endParaRPr lang="en-US" dirty="0"/>
        </a:p>
      </dgm:t>
    </dgm:pt>
    <dgm:pt modelId="{74657B85-00A7-42BF-9F72-589B37FF3A41}" type="parTrans" cxnId="{5B15D540-7F2C-4190-BE18-7EB7C1EC618D}">
      <dgm:prSet/>
      <dgm:spPr/>
      <dgm:t>
        <a:bodyPr/>
        <a:lstStyle/>
        <a:p>
          <a:endParaRPr lang="en-US"/>
        </a:p>
      </dgm:t>
    </dgm:pt>
    <dgm:pt modelId="{ADCA53D0-F4C7-410C-A858-2A71CAD0610B}" type="sibTrans" cxnId="{5B15D540-7F2C-4190-BE18-7EB7C1EC618D}">
      <dgm:prSet/>
      <dgm:spPr/>
      <dgm:t>
        <a:bodyPr/>
        <a:lstStyle/>
        <a:p>
          <a:endParaRPr lang="en-US"/>
        </a:p>
      </dgm:t>
    </dgm:pt>
    <dgm:pt modelId="{EE9A8722-8D33-4978-8D9C-960D3C38C5E7}">
      <dgm:prSet custT="1"/>
      <dgm:spPr/>
      <dgm:t>
        <a:bodyPr/>
        <a:lstStyle/>
        <a:p>
          <a:pPr rtl="0"/>
          <a:r>
            <a:rPr lang="en-US" sz="4400" b="1" dirty="0" smtClean="0">
              <a:solidFill>
                <a:schemeClr val="tx1"/>
              </a:solidFill>
            </a:rPr>
            <a:t>2</a:t>
          </a:r>
          <a:endParaRPr lang="en-US" sz="1600" b="1" dirty="0">
            <a:solidFill>
              <a:schemeClr val="tx1"/>
            </a:solidFill>
          </a:endParaRPr>
        </a:p>
      </dgm:t>
    </dgm:pt>
    <dgm:pt modelId="{48E3388C-0E4B-48E5-A4A2-1B87A102E4A9}" type="parTrans" cxnId="{7B77F43A-C808-49DA-9F1B-92233365DE87}">
      <dgm:prSet/>
      <dgm:spPr/>
      <dgm:t>
        <a:bodyPr/>
        <a:lstStyle/>
        <a:p>
          <a:endParaRPr lang="en-US"/>
        </a:p>
      </dgm:t>
    </dgm:pt>
    <dgm:pt modelId="{0C5FF36D-6803-46EA-98EC-F24AE1B0D0EF}" type="sibTrans" cxnId="{7B77F43A-C808-49DA-9F1B-92233365DE87}">
      <dgm:prSet/>
      <dgm:spPr/>
      <dgm:t>
        <a:bodyPr/>
        <a:lstStyle/>
        <a:p>
          <a:endParaRPr lang="en-US"/>
        </a:p>
      </dgm:t>
    </dgm:pt>
    <dgm:pt modelId="{F283AFC0-A234-46CB-819E-3C4C0C359DC2}">
      <dgm:prSet/>
      <dgm:spPr/>
      <dgm:t>
        <a:bodyPr/>
        <a:lstStyle/>
        <a:p>
          <a:pPr rtl="0"/>
          <a:r>
            <a:rPr lang="en-US" dirty="0" err="1" smtClean="0"/>
            <a:t>Rédiger</a:t>
          </a:r>
          <a:r>
            <a:rPr lang="en-US" dirty="0" smtClean="0"/>
            <a:t> (</a:t>
          </a:r>
          <a:r>
            <a:rPr lang="en-US" dirty="0" err="1" smtClean="0"/>
            <a:t>lisiblement</a:t>
          </a:r>
          <a:r>
            <a:rPr lang="en-US" dirty="0" smtClean="0"/>
            <a:t>!) une description de </a:t>
          </a:r>
          <a:r>
            <a:rPr lang="en-US" dirty="0" err="1" smtClean="0"/>
            <a:t>votre</a:t>
          </a:r>
          <a:r>
            <a:rPr lang="en-US" dirty="0" smtClean="0"/>
            <a:t> </a:t>
          </a:r>
          <a:r>
            <a:rPr lang="en-US" dirty="0" err="1" smtClean="0"/>
            <a:t>étude</a:t>
          </a:r>
          <a:r>
            <a:rPr lang="en-US" dirty="0" smtClean="0"/>
            <a:t> de </a:t>
          </a:r>
          <a:r>
            <a:rPr lang="en-US" dirty="0" err="1" smtClean="0"/>
            <a:t>cas</a:t>
          </a:r>
          <a:r>
            <a:rPr lang="en-US" dirty="0" smtClean="0"/>
            <a:t>(100-200 </a:t>
          </a:r>
          <a:r>
            <a:rPr lang="en-US" dirty="0" err="1" smtClean="0"/>
            <a:t>mots</a:t>
          </a:r>
          <a:r>
            <a:rPr lang="en-US" dirty="0" smtClean="0"/>
            <a:t>)</a:t>
          </a:r>
          <a:endParaRPr lang="en-US" dirty="0"/>
        </a:p>
      </dgm:t>
    </dgm:pt>
    <dgm:pt modelId="{7DF2B351-1B19-4DD1-843B-67A235592044}" type="parTrans" cxnId="{BCA802A7-E486-49AA-AA8F-93C7DD3E71B9}">
      <dgm:prSet/>
      <dgm:spPr/>
      <dgm:t>
        <a:bodyPr/>
        <a:lstStyle/>
        <a:p>
          <a:endParaRPr lang="en-US"/>
        </a:p>
      </dgm:t>
    </dgm:pt>
    <dgm:pt modelId="{6E03ADB0-DD11-4704-928D-C8DC50726393}" type="sibTrans" cxnId="{BCA802A7-E486-49AA-AA8F-93C7DD3E71B9}">
      <dgm:prSet/>
      <dgm:spPr/>
      <dgm:t>
        <a:bodyPr/>
        <a:lstStyle/>
        <a:p>
          <a:endParaRPr lang="en-US"/>
        </a:p>
      </dgm:t>
    </dgm:pt>
    <dgm:pt modelId="{BA1DDF8B-BC37-4094-A0A4-F73A53A56FF2}" type="pres">
      <dgm:prSet presAssocID="{3B30C9C2-AEB9-4B34-9F59-F5383C5FA2A6}" presName="Name0" presStyleCnt="0">
        <dgm:presLayoutVars>
          <dgm:dir/>
          <dgm:animLvl val="lvl"/>
          <dgm:resizeHandles val="exact"/>
        </dgm:presLayoutVars>
      </dgm:prSet>
      <dgm:spPr/>
      <dgm:t>
        <a:bodyPr/>
        <a:lstStyle/>
        <a:p>
          <a:endParaRPr lang="en-US"/>
        </a:p>
      </dgm:t>
    </dgm:pt>
    <dgm:pt modelId="{026CF733-60FD-4048-8001-FC4DBDCB2C1B}" type="pres">
      <dgm:prSet presAssocID="{6AD09941-C691-4BAA-8A37-ED2E35436D2B}" presName="linNode" presStyleCnt="0"/>
      <dgm:spPr/>
      <dgm:t>
        <a:bodyPr/>
        <a:lstStyle/>
        <a:p>
          <a:endParaRPr lang="en-US"/>
        </a:p>
      </dgm:t>
    </dgm:pt>
    <dgm:pt modelId="{0C5C0166-A5AF-4988-AF88-FB9DA4FA3FAD}" type="pres">
      <dgm:prSet presAssocID="{6AD09941-C691-4BAA-8A37-ED2E35436D2B}" presName="parentText" presStyleLbl="node1" presStyleIdx="0" presStyleCnt="3" custScaleX="37923">
        <dgm:presLayoutVars>
          <dgm:chMax val="1"/>
          <dgm:bulletEnabled val="1"/>
        </dgm:presLayoutVars>
      </dgm:prSet>
      <dgm:spPr/>
      <dgm:t>
        <a:bodyPr/>
        <a:lstStyle/>
        <a:p>
          <a:endParaRPr lang="en-US"/>
        </a:p>
      </dgm:t>
    </dgm:pt>
    <dgm:pt modelId="{A0032921-9F3C-4B42-8A04-B2D3BADA68DB}" type="pres">
      <dgm:prSet presAssocID="{6AD09941-C691-4BAA-8A37-ED2E35436D2B}" presName="descendantText" presStyleLbl="alignAccFollowNode1" presStyleIdx="0" presStyleCnt="3">
        <dgm:presLayoutVars>
          <dgm:bulletEnabled val="1"/>
        </dgm:presLayoutVars>
      </dgm:prSet>
      <dgm:spPr/>
      <dgm:t>
        <a:bodyPr/>
        <a:lstStyle/>
        <a:p>
          <a:endParaRPr lang="en-US"/>
        </a:p>
      </dgm:t>
    </dgm:pt>
    <dgm:pt modelId="{63EA8F1A-3871-4441-8106-B839580BFFAE}" type="pres">
      <dgm:prSet presAssocID="{07023AA3-7C2B-4C86-A597-B936A626345C}" presName="sp" presStyleCnt="0"/>
      <dgm:spPr/>
      <dgm:t>
        <a:bodyPr/>
        <a:lstStyle/>
        <a:p>
          <a:endParaRPr lang="en-US"/>
        </a:p>
      </dgm:t>
    </dgm:pt>
    <dgm:pt modelId="{32A1BF9C-9877-45A7-A07F-284BC9EDC398}" type="pres">
      <dgm:prSet presAssocID="{89DEEF39-441C-46F6-8E95-202B0A51E238}" presName="linNode" presStyleCnt="0"/>
      <dgm:spPr/>
      <dgm:t>
        <a:bodyPr/>
        <a:lstStyle/>
        <a:p>
          <a:endParaRPr lang="en-US"/>
        </a:p>
      </dgm:t>
    </dgm:pt>
    <dgm:pt modelId="{9EFFC8F0-4523-4678-B2EC-55A3106BAD50}" type="pres">
      <dgm:prSet presAssocID="{89DEEF39-441C-46F6-8E95-202B0A51E238}" presName="parentText" presStyleLbl="node1" presStyleIdx="1" presStyleCnt="3" custScaleX="37923">
        <dgm:presLayoutVars>
          <dgm:chMax val="1"/>
          <dgm:bulletEnabled val="1"/>
        </dgm:presLayoutVars>
      </dgm:prSet>
      <dgm:spPr/>
      <dgm:t>
        <a:bodyPr/>
        <a:lstStyle/>
        <a:p>
          <a:endParaRPr lang="en-US"/>
        </a:p>
      </dgm:t>
    </dgm:pt>
    <dgm:pt modelId="{F9530AFA-2D38-4439-ACBA-3557C555162B}" type="pres">
      <dgm:prSet presAssocID="{89DEEF39-441C-46F6-8E95-202B0A51E238}" presName="descendantText" presStyleLbl="alignAccFollowNode1" presStyleIdx="1" presStyleCnt="3">
        <dgm:presLayoutVars>
          <dgm:bulletEnabled val="1"/>
        </dgm:presLayoutVars>
      </dgm:prSet>
      <dgm:spPr/>
      <dgm:t>
        <a:bodyPr/>
        <a:lstStyle/>
        <a:p>
          <a:endParaRPr lang="en-US"/>
        </a:p>
      </dgm:t>
    </dgm:pt>
    <dgm:pt modelId="{11E36247-FF26-45B8-99F8-5459F049D7ED}" type="pres">
      <dgm:prSet presAssocID="{CD212937-68EF-42FC-BC6D-70CD9136E186}" presName="sp" presStyleCnt="0"/>
      <dgm:spPr/>
      <dgm:t>
        <a:bodyPr/>
        <a:lstStyle/>
        <a:p>
          <a:endParaRPr lang="en-US"/>
        </a:p>
      </dgm:t>
    </dgm:pt>
    <dgm:pt modelId="{F8EE1FD4-DA73-4DC8-9455-94D071F82F78}" type="pres">
      <dgm:prSet presAssocID="{EE9A8722-8D33-4978-8D9C-960D3C38C5E7}" presName="linNode" presStyleCnt="0"/>
      <dgm:spPr/>
      <dgm:t>
        <a:bodyPr/>
        <a:lstStyle/>
        <a:p>
          <a:endParaRPr lang="en-US"/>
        </a:p>
      </dgm:t>
    </dgm:pt>
    <dgm:pt modelId="{A9FDA7BA-DD71-4775-AEC0-E68E0C45064E}" type="pres">
      <dgm:prSet presAssocID="{EE9A8722-8D33-4978-8D9C-960D3C38C5E7}" presName="parentText" presStyleLbl="node1" presStyleIdx="2" presStyleCnt="3" custScaleX="37923">
        <dgm:presLayoutVars>
          <dgm:chMax val="1"/>
          <dgm:bulletEnabled val="1"/>
        </dgm:presLayoutVars>
      </dgm:prSet>
      <dgm:spPr/>
      <dgm:t>
        <a:bodyPr/>
        <a:lstStyle/>
        <a:p>
          <a:endParaRPr lang="en-US"/>
        </a:p>
      </dgm:t>
    </dgm:pt>
    <dgm:pt modelId="{7333C714-B284-4D92-9525-1A05FBB85F8A}" type="pres">
      <dgm:prSet presAssocID="{EE9A8722-8D33-4978-8D9C-960D3C38C5E7}" presName="descendantText" presStyleLbl="alignAccFollowNode1" presStyleIdx="2" presStyleCnt="3">
        <dgm:presLayoutVars>
          <dgm:bulletEnabled val="1"/>
        </dgm:presLayoutVars>
      </dgm:prSet>
      <dgm:spPr/>
      <dgm:t>
        <a:bodyPr/>
        <a:lstStyle/>
        <a:p>
          <a:endParaRPr lang="en-US"/>
        </a:p>
      </dgm:t>
    </dgm:pt>
  </dgm:ptLst>
  <dgm:cxnLst>
    <dgm:cxn modelId="{D6F85116-212A-4998-A061-A28E8B8D00C6}" type="presOf" srcId="{EE9A8722-8D33-4978-8D9C-960D3C38C5E7}" destId="{A9FDA7BA-DD71-4775-AEC0-E68E0C45064E}" srcOrd="0" destOrd="0" presId="urn:microsoft.com/office/officeart/2005/8/layout/vList5"/>
    <dgm:cxn modelId="{18B2654D-1D3E-4791-B199-729AFBA8489E}" type="presOf" srcId="{7F7F9D1A-BEAA-430A-A5F7-09D54BFFAE82}" destId="{A0032921-9F3C-4B42-8A04-B2D3BADA68DB}" srcOrd="0" destOrd="0" presId="urn:microsoft.com/office/officeart/2005/8/layout/vList5"/>
    <dgm:cxn modelId="{D1D61799-8013-42B2-B61A-7FE014274367}" srcId="{3B30C9C2-AEB9-4B34-9F59-F5383C5FA2A6}" destId="{6AD09941-C691-4BAA-8A37-ED2E35436D2B}" srcOrd="0" destOrd="0" parTransId="{B08DA2CA-CAE6-44AC-9BFC-F121CE1FB9F3}" sibTransId="{07023AA3-7C2B-4C86-A597-B936A626345C}"/>
    <dgm:cxn modelId="{5B15D540-7F2C-4190-BE18-7EB7C1EC618D}" srcId="{89DEEF39-441C-46F6-8E95-202B0A51E238}" destId="{29A46246-A092-4352-9F0A-F67E51B57BB1}" srcOrd="0" destOrd="0" parTransId="{74657B85-00A7-42BF-9F72-589B37FF3A41}" sibTransId="{ADCA53D0-F4C7-410C-A858-2A71CAD0610B}"/>
    <dgm:cxn modelId="{97AE7233-219A-4FE3-BE2A-3E35C84D1A00}" srcId="{6AD09941-C691-4BAA-8A37-ED2E35436D2B}" destId="{7F7F9D1A-BEAA-430A-A5F7-09D54BFFAE82}" srcOrd="0" destOrd="0" parTransId="{B5FF8D2C-6067-462F-AC70-4CE387E8DAFB}" sibTransId="{4C34ECB4-8753-45DB-8BCB-F7BBE4B08F3E}"/>
    <dgm:cxn modelId="{19702E09-8DBA-4F8E-82CF-6BD59D2B8BC0}" type="presOf" srcId="{6AD09941-C691-4BAA-8A37-ED2E35436D2B}" destId="{0C5C0166-A5AF-4988-AF88-FB9DA4FA3FAD}" srcOrd="0" destOrd="0" presId="urn:microsoft.com/office/officeart/2005/8/layout/vList5"/>
    <dgm:cxn modelId="{090047BB-6162-4E6E-8E8E-C89F26FD42A2}" type="presOf" srcId="{29A46246-A092-4352-9F0A-F67E51B57BB1}" destId="{F9530AFA-2D38-4439-ACBA-3557C555162B}" srcOrd="0" destOrd="0" presId="urn:microsoft.com/office/officeart/2005/8/layout/vList5"/>
    <dgm:cxn modelId="{BCA802A7-E486-49AA-AA8F-93C7DD3E71B9}" srcId="{EE9A8722-8D33-4978-8D9C-960D3C38C5E7}" destId="{F283AFC0-A234-46CB-819E-3C4C0C359DC2}" srcOrd="0" destOrd="0" parTransId="{7DF2B351-1B19-4DD1-843B-67A235592044}" sibTransId="{6E03ADB0-DD11-4704-928D-C8DC50726393}"/>
    <dgm:cxn modelId="{7B77F43A-C808-49DA-9F1B-92233365DE87}" srcId="{3B30C9C2-AEB9-4B34-9F59-F5383C5FA2A6}" destId="{EE9A8722-8D33-4978-8D9C-960D3C38C5E7}" srcOrd="2" destOrd="0" parTransId="{48E3388C-0E4B-48E5-A4A2-1B87A102E4A9}" sibTransId="{0C5FF36D-6803-46EA-98EC-F24AE1B0D0EF}"/>
    <dgm:cxn modelId="{7B5AC02A-9B76-4F78-BCE4-B9CC2735BB11}" type="presOf" srcId="{89DEEF39-441C-46F6-8E95-202B0A51E238}" destId="{9EFFC8F0-4523-4678-B2EC-55A3106BAD50}" srcOrd="0" destOrd="0" presId="urn:microsoft.com/office/officeart/2005/8/layout/vList5"/>
    <dgm:cxn modelId="{69BBDBF4-975D-42CD-BDE1-D3E749F2C9DF}" srcId="{3B30C9C2-AEB9-4B34-9F59-F5383C5FA2A6}" destId="{89DEEF39-441C-46F6-8E95-202B0A51E238}" srcOrd="1" destOrd="0" parTransId="{307CFDB2-AE7C-4367-AC12-3129B62399A4}" sibTransId="{CD212937-68EF-42FC-BC6D-70CD9136E186}"/>
    <dgm:cxn modelId="{07CEAE34-2B90-42B7-93B1-4B2FBC3F27C2}" type="presOf" srcId="{F283AFC0-A234-46CB-819E-3C4C0C359DC2}" destId="{7333C714-B284-4D92-9525-1A05FBB85F8A}" srcOrd="0" destOrd="0" presId="urn:microsoft.com/office/officeart/2005/8/layout/vList5"/>
    <dgm:cxn modelId="{6C5A7FEF-4215-45CF-A567-D7B9EC25ABC9}" type="presOf" srcId="{3B30C9C2-AEB9-4B34-9F59-F5383C5FA2A6}" destId="{BA1DDF8B-BC37-4094-A0A4-F73A53A56FF2}" srcOrd="0" destOrd="0" presId="urn:microsoft.com/office/officeart/2005/8/layout/vList5"/>
    <dgm:cxn modelId="{3366E46B-D9DB-44CC-AD3B-725605F805E9}" type="presParOf" srcId="{BA1DDF8B-BC37-4094-A0A4-F73A53A56FF2}" destId="{026CF733-60FD-4048-8001-FC4DBDCB2C1B}" srcOrd="0" destOrd="0" presId="urn:microsoft.com/office/officeart/2005/8/layout/vList5"/>
    <dgm:cxn modelId="{2369618F-2785-4343-948A-BE31938024CF}" type="presParOf" srcId="{026CF733-60FD-4048-8001-FC4DBDCB2C1B}" destId="{0C5C0166-A5AF-4988-AF88-FB9DA4FA3FAD}" srcOrd="0" destOrd="0" presId="urn:microsoft.com/office/officeart/2005/8/layout/vList5"/>
    <dgm:cxn modelId="{048C3C27-EA7A-4186-95B0-4CC7612E36F5}" type="presParOf" srcId="{026CF733-60FD-4048-8001-FC4DBDCB2C1B}" destId="{A0032921-9F3C-4B42-8A04-B2D3BADA68DB}" srcOrd="1" destOrd="0" presId="urn:microsoft.com/office/officeart/2005/8/layout/vList5"/>
    <dgm:cxn modelId="{315C9F0E-CE40-4B99-81F0-C9A47C2463E5}" type="presParOf" srcId="{BA1DDF8B-BC37-4094-A0A4-F73A53A56FF2}" destId="{63EA8F1A-3871-4441-8106-B839580BFFAE}" srcOrd="1" destOrd="0" presId="urn:microsoft.com/office/officeart/2005/8/layout/vList5"/>
    <dgm:cxn modelId="{AEB8A671-DEC2-4E81-B04A-64D347E1118D}" type="presParOf" srcId="{BA1DDF8B-BC37-4094-A0A4-F73A53A56FF2}" destId="{32A1BF9C-9877-45A7-A07F-284BC9EDC398}" srcOrd="2" destOrd="0" presId="urn:microsoft.com/office/officeart/2005/8/layout/vList5"/>
    <dgm:cxn modelId="{C7CF9925-EDBC-4C5C-9E7A-48A00E4F6015}" type="presParOf" srcId="{32A1BF9C-9877-45A7-A07F-284BC9EDC398}" destId="{9EFFC8F0-4523-4678-B2EC-55A3106BAD50}" srcOrd="0" destOrd="0" presId="urn:microsoft.com/office/officeart/2005/8/layout/vList5"/>
    <dgm:cxn modelId="{8F7D6584-210E-48C6-8FF5-78D7B42988F6}" type="presParOf" srcId="{32A1BF9C-9877-45A7-A07F-284BC9EDC398}" destId="{F9530AFA-2D38-4439-ACBA-3557C555162B}" srcOrd="1" destOrd="0" presId="urn:microsoft.com/office/officeart/2005/8/layout/vList5"/>
    <dgm:cxn modelId="{2AD26BC9-8A2B-4F82-92DC-5CB297027329}" type="presParOf" srcId="{BA1DDF8B-BC37-4094-A0A4-F73A53A56FF2}" destId="{11E36247-FF26-45B8-99F8-5459F049D7ED}" srcOrd="3" destOrd="0" presId="urn:microsoft.com/office/officeart/2005/8/layout/vList5"/>
    <dgm:cxn modelId="{2F5EB139-1E58-4183-A140-73A99C00375B}" type="presParOf" srcId="{BA1DDF8B-BC37-4094-A0A4-F73A53A56FF2}" destId="{F8EE1FD4-DA73-4DC8-9455-94D071F82F78}" srcOrd="4" destOrd="0" presId="urn:microsoft.com/office/officeart/2005/8/layout/vList5"/>
    <dgm:cxn modelId="{265E2098-EAAA-49E3-811E-EF45AC86AD21}" type="presParOf" srcId="{F8EE1FD4-DA73-4DC8-9455-94D071F82F78}" destId="{A9FDA7BA-DD71-4775-AEC0-E68E0C45064E}" srcOrd="0" destOrd="0" presId="urn:microsoft.com/office/officeart/2005/8/layout/vList5"/>
    <dgm:cxn modelId="{7F735364-3D39-4C8D-9879-1279EED0DF68}" type="presParOf" srcId="{F8EE1FD4-DA73-4DC8-9455-94D071F82F78}" destId="{7333C714-B284-4D92-9525-1A05FBB85F8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E342DCA-8F59-434A-8802-766C8B5202DC}" type="doc">
      <dgm:prSet loTypeId="urn:microsoft.com/office/officeart/2005/8/layout/hList9" loCatId="list" qsTypeId="urn:microsoft.com/office/officeart/2005/8/quickstyle/3d3" qsCatId="3D" csTypeId="urn:microsoft.com/office/officeart/2005/8/colors/accent0_3" csCatId="mainScheme" phldr="1"/>
      <dgm:spPr/>
      <dgm:t>
        <a:bodyPr/>
        <a:lstStyle/>
        <a:p>
          <a:endParaRPr lang="fr-FR"/>
        </a:p>
      </dgm:t>
    </dgm:pt>
    <dgm:pt modelId="{7FB96D94-0685-49A1-B6E8-D724C4D33E7D}">
      <dgm:prSet phldrT="[Texte]" custT="1"/>
      <dgm:spPr/>
      <dgm:t>
        <a:bodyPr/>
        <a:lstStyle/>
        <a:p>
          <a:r>
            <a:rPr lang="fr-FR" sz="2000" dirty="0" smtClean="0"/>
            <a:t>I</a:t>
          </a:r>
          <a:endParaRPr lang="fr-FR" sz="2000" dirty="0"/>
        </a:p>
      </dgm:t>
    </dgm:pt>
    <dgm:pt modelId="{726228B1-DED1-4823-B117-142129226EEC}" type="parTrans" cxnId="{A0315D40-44B4-446B-A8BF-5DE617C51077}">
      <dgm:prSet/>
      <dgm:spPr/>
      <dgm:t>
        <a:bodyPr/>
        <a:lstStyle/>
        <a:p>
          <a:endParaRPr lang="fr-FR" sz="2000"/>
        </a:p>
      </dgm:t>
    </dgm:pt>
    <dgm:pt modelId="{21778EF2-C371-46A1-81B8-475D379E389D}" type="sibTrans" cxnId="{A0315D40-44B4-446B-A8BF-5DE617C51077}">
      <dgm:prSet/>
      <dgm:spPr/>
      <dgm:t>
        <a:bodyPr/>
        <a:lstStyle/>
        <a:p>
          <a:endParaRPr lang="fr-FR" sz="2000"/>
        </a:p>
      </dgm:t>
    </dgm:pt>
    <dgm:pt modelId="{1DFC18C2-FFBE-4C35-86E5-BC56F5689196}">
      <dgm:prSet phldrT="[Texte]" custT="1"/>
      <dgm:spPr/>
      <dgm:t>
        <a:bodyPr/>
        <a:lstStyle/>
        <a:p>
          <a:r>
            <a:rPr lang="fr-FR" sz="2000" dirty="0" smtClean="0"/>
            <a:t>N</a:t>
          </a:r>
          <a:endParaRPr lang="fr-FR" sz="2000" dirty="0"/>
        </a:p>
      </dgm:t>
    </dgm:pt>
    <dgm:pt modelId="{F0C77D90-AF5A-4E92-9681-77FDE6FEF08E}" type="parTrans" cxnId="{95B2F901-014F-4366-81AF-C391918AD712}">
      <dgm:prSet/>
      <dgm:spPr/>
      <dgm:t>
        <a:bodyPr/>
        <a:lstStyle/>
        <a:p>
          <a:endParaRPr lang="fr-FR" sz="2000"/>
        </a:p>
      </dgm:t>
    </dgm:pt>
    <dgm:pt modelId="{B1B62FF3-FEB0-47F4-9E8D-1704C3B1AAA6}" type="sibTrans" cxnId="{95B2F901-014F-4366-81AF-C391918AD712}">
      <dgm:prSet/>
      <dgm:spPr/>
      <dgm:t>
        <a:bodyPr/>
        <a:lstStyle/>
        <a:p>
          <a:endParaRPr lang="fr-FR" sz="2000"/>
        </a:p>
      </dgm:t>
    </dgm:pt>
    <dgm:pt modelId="{BBEEE4A6-137F-4AB1-97F4-DEC79EEDBEAD}">
      <dgm:prSet phldrT="[Texte]" custT="1"/>
      <dgm:spPr/>
      <dgm:t>
        <a:bodyPr/>
        <a:lstStyle/>
        <a:p>
          <a:r>
            <a:rPr lang="fr-FR" sz="2000" dirty="0" smtClean="0"/>
            <a:t>V</a:t>
          </a:r>
          <a:endParaRPr lang="fr-FR" sz="2000" dirty="0"/>
        </a:p>
      </dgm:t>
    </dgm:pt>
    <dgm:pt modelId="{C1F1DB40-2DC3-479A-885F-7B581B8F8A5A}" type="parTrans" cxnId="{03B5D96D-8197-46D1-A159-E5E93D878926}">
      <dgm:prSet/>
      <dgm:spPr/>
      <dgm:t>
        <a:bodyPr/>
        <a:lstStyle/>
        <a:p>
          <a:endParaRPr lang="fr-FR" sz="2000"/>
        </a:p>
      </dgm:t>
    </dgm:pt>
    <dgm:pt modelId="{2A29C40D-1C0D-49A4-B915-EF85F712AFC6}" type="sibTrans" cxnId="{03B5D96D-8197-46D1-A159-E5E93D878926}">
      <dgm:prSet/>
      <dgm:spPr/>
      <dgm:t>
        <a:bodyPr/>
        <a:lstStyle/>
        <a:p>
          <a:endParaRPr lang="fr-FR" sz="2000"/>
        </a:p>
      </dgm:t>
    </dgm:pt>
    <dgm:pt modelId="{FC71FB3B-4CC2-464D-8FA7-E26C581D9246}">
      <dgm:prSet phldrT="[Texte]" custT="1"/>
      <dgm:spPr/>
      <dgm:t>
        <a:bodyPr/>
        <a:lstStyle/>
        <a:p>
          <a:r>
            <a:rPr lang="fr-FR" sz="2000" dirty="0" smtClean="0"/>
            <a:t>E</a:t>
          </a:r>
          <a:endParaRPr lang="fr-FR" sz="2000" dirty="0"/>
        </a:p>
      </dgm:t>
    </dgm:pt>
    <dgm:pt modelId="{CE7376E5-603E-4D7A-AEF4-62AA307E3517}" type="parTrans" cxnId="{18E0A261-AD7D-45F1-B353-B267426B2936}">
      <dgm:prSet/>
      <dgm:spPr/>
      <dgm:t>
        <a:bodyPr/>
        <a:lstStyle/>
        <a:p>
          <a:endParaRPr lang="fr-FR" sz="2000"/>
        </a:p>
      </dgm:t>
    </dgm:pt>
    <dgm:pt modelId="{8DD0CEA8-1D15-455A-9A10-CCCEC213453A}" type="sibTrans" cxnId="{18E0A261-AD7D-45F1-B353-B267426B2936}">
      <dgm:prSet/>
      <dgm:spPr/>
      <dgm:t>
        <a:bodyPr/>
        <a:lstStyle/>
        <a:p>
          <a:endParaRPr lang="fr-FR" sz="2000"/>
        </a:p>
      </dgm:t>
    </dgm:pt>
    <dgm:pt modelId="{81A1801A-872D-4FA9-BB3A-8E6941C89A38}">
      <dgm:prSet phldrT="[Texte]" custT="1"/>
      <dgm:spPr/>
      <dgm:t>
        <a:bodyPr/>
        <a:lstStyle/>
        <a:p>
          <a:r>
            <a:rPr lang="fr-FR" sz="2000" dirty="0" smtClean="0"/>
            <a:t>S</a:t>
          </a:r>
          <a:endParaRPr lang="fr-FR" sz="2000" dirty="0"/>
        </a:p>
      </dgm:t>
    </dgm:pt>
    <dgm:pt modelId="{05D5235A-44D5-42D1-9E59-56213FF789D2}" type="parTrans" cxnId="{1C49523E-9250-445C-BC3D-7F8E591E0BDD}">
      <dgm:prSet/>
      <dgm:spPr/>
      <dgm:t>
        <a:bodyPr/>
        <a:lstStyle/>
        <a:p>
          <a:endParaRPr lang="fr-FR" sz="2000"/>
        </a:p>
      </dgm:t>
    </dgm:pt>
    <dgm:pt modelId="{ED745D6F-B16A-4615-9D2B-951E8D13685B}" type="sibTrans" cxnId="{1C49523E-9250-445C-BC3D-7F8E591E0BDD}">
      <dgm:prSet/>
      <dgm:spPr/>
      <dgm:t>
        <a:bodyPr/>
        <a:lstStyle/>
        <a:p>
          <a:endParaRPr lang="fr-FR" sz="2000"/>
        </a:p>
      </dgm:t>
    </dgm:pt>
    <dgm:pt modelId="{90AD856A-C091-46CC-8497-E6D11C0A0158}">
      <dgm:prSet phldrT="[Texte]" custT="1"/>
      <dgm:spPr/>
      <dgm:t>
        <a:bodyPr/>
        <a:lstStyle/>
        <a:p>
          <a:r>
            <a:rPr lang="fr-FR" sz="2000" dirty="0" smtClean="0"/>
            <a:t>T</a:t>
          </a:r>
          <a:endParaRPr lang="fr-FR" sz="2000" dirty="0"/>
        </a:p>
      </dgm:t>
    </dgm:pt>
    <dgm:pt modelId="{A214E954-8FF2-488F-AB7C-8A61D8515DA2}" type="parTrans" cxnId="{41C40A92-7A6A-4E29-ACAD-F6531DE0E26B}">
      <dgm:prSet/>
      <dgm:spPr/>
      <dgm:t>
        <a:bodyPr/>
        <a:lstStyle/>
        <a:p>
          <a:endParaRPr lang="fr-FR" sz="2000"/>
        </a:p>
      </dgm:t>
    </dgm:pt>
    <dgm:pt modelId="{7994E6DB-6F28-4B90-A6B7-14F089893225}" type="sibTrans" cxnId="{41C40A92-7A6A-4E29-ACAD-F6531DE0E26B}">
      <dgm:prSet/>
      <dgm:spPr/>
      <dgm:t>
        <a:bodyPr/>
        <a:lstStyle/>
        <a:p>
          <a:endParaRPr lang="fr-FR" sz="2000"/>
        </a:p>
      </dgm:t>
    </dgm:pt>
    <dgm:pt modelId="{BBC3F2DB-BD6D-4FA5-8225-7BE2EF696BDF}">
      <dgm:prSet phldrT="[Texte]" custT="1"/>
      <dgm:spPr/>
      <dgm:t>
        <a:bodyPr/>
        <a:lstStyle/>
        <a:p>
          <a:r>
            <a:rPr lang="fr-FR" sz="900" dirty="0" smtClean="0"/>
            <a:t>indépendant</a:t>
          </a:r>
          <a:endParaRPr lang="fr-FR" sz="900" dirty="0"/>
        </a:p>
      </dgm:t>
    </dgm:pt>
    <dgm:pt modelId="{81F81342-6B0D-41A6-8132-D7C5F0B7F0FA}" type="parTrans" cxnId="{E1780C56-459A-4833-A26E-8623408B34EB}">
      <dgm:prSet/>
      <dgm:spPr/>
      <dgm:t>
        <a:bodyPr/>
        <a:lstStyle/>
        <a:p>
          <a:endParaRPr lang="fr-FR" sz="2000"/>
        </a:p>
      </dgm:t>
    </dgm:pt>
    <dgm:pt modelId="{24464A18-3658-4980-9A10-4D9B81E8C053}" type="sibTrans" cxnId="{E1780C56-459A-4833-A26E-8623408B34EB}">
      <dgm:prSet/>
      <dgm:spPr/>
      <dgm:t>
        <a:bodyPr/>
        <a:lstStyle/>
        <a:p>
          <a:endParaRPr lang="fr-FR" sz="2000"/>
        </a:p>
      </dgm:t>
    </dgm:pt>
    <dgm:pt modelId="{7DA8695C-1BDC-4F24-BF29-71B45BFB50DD}">
      <dgm:prSet phldrT="[Texte]" custT="1"/>
      <dgm:spPr/>
      <dgm:t>
        <a:bodyPr/>
        <a:lstStyle/>
        <a:p>
          <a:r>
            <a:rPr lang="fr-FR" sz="900" dirty="0" smtClean="0"/>
            <a:t>négociable</a:t>
          </a:r>
          <a:endParaRPr lang="fr-FR" sz="900" dirty="0"/>
        </a:p>
      </dgm:t>
    </dgm:pt>
    <dgm:pt modelId="{5BA514C9-8705-4D24-84EF-BC65B406CEF8}" type="parTrans" cxnId="{10DAEB0D-EAC5-41C9-81C2-470281DB357B}">
      <dgm:prSet/>
      <dgm:spPr/>
      <dgm:t>
        <a:bodyPr/>
        <a:lstStyle/>
        <a:p>
          <a:endParaRPr lang="fr-FR" sz="2000"/>
        </a:p>
      </dgm:t>
    </dgm:pt>
    <dgm:pt modelId="{3E14BC87-E8DD-4479-8731-BDF2AFF04FCC}" type="sibTrans" cxnId="{10DAEB0D-EAC5-41C9-81C2-470281DB357B}">
      <dgm:prSet/>
      <dgm:spPr/>
      <dgm:t>
        <a:bodyPr/>
        <a:lstStyle/>
        <a:p>
          <a:endParaRPr lang="fr-FR" sz="2000"/>
        </a:p>
      </dgm:t>
    </dgm:pt>
    <dgm:pt modelId="{152BABE0-7DD8-4D02-B2E5-9FB89D9BE933}">
      <dgm:prSet phldrT="[Texte]" custT="1"/>
      <dgm:spPr/>
      <dgm:t>
        <a:bodyPr/>
        <a:lstStyle/>
        <a:p>
          <a:r>
            <a:rPr lang="fr-FR" sz="900" dirty="0" smtClean="0"/>
            <a:t>valorisable</a:t>
          </a:r>
          <a:endParaRPr lang="fr-FR" sz="900" dirty="0"/>
        </a:p>
      </dgm:t>
    </dgm:pt>
    <dgm:pt modelId="{DE247F9F-4EED-45DB-B979-1ACF8CFA19FC}" type="parTrans" cxnId="{7A29365C-E00E-448A-83A7-B5CBDBD2E43C}">
      <dgm:prSet/>
      <dgm:spPr/>
      <dgm:t>
        <a:bodyPr/>
        <a:lstStyle/>
        <a:p>
          <a:endParaRPr lang="fr-FR" sz="2000"/>
        </a:p>
      </dgm:t>
    </dgm:pt>
    <dgm:pt modelId="{DD96A041-BC9E-4F91-8219-D7A41641B9C4}" type="sibTrans" cxnId="{7A29365C-E00E-448A-83A7-B5CBDBD2E43C}">
      <dgm:prSet/>
      <dgm:spPr/>
      <dgm:t>
        <a:bodyPr/>
        <a:lstStyle/>
        <a:p>
          <a:endParaRPr lang="fr-FR" sz="2000"/>
        </a:p>
      </dgm:t>
    </dgm:pt>
    <dgm:pt modelId="{7EC1A193-7B8E-4C2F-88E9-FECB7EEF8AEE}">
      <dgm:prSet phldrT="[Texte]" custT="1"/>
      <dgm:spPr/>
      <dgm:t>
        <a:bodyPr/>
        <a:lstStyle/>
        <a:p>
          <a:r>
            <a:rPr lang="fr-FR" sz="900" dirty="0" smtClean="0"/>
            <a:t>estimable</a:t>
          </a:r>
          <a:endParaRPr lang="fr-FR" sz="900" dirty="0"/>
        </a:p>
      </dgm:t>
    </dgm:pt>
    <dgm:pt modelId="{90CACC39-2469-4C15-A04C-2E66F8B07BBA}" type="parTrans" cxnId="{36F9DD43-37E7-428D-A14B-F2CF71A4E136}">
      <dgm:prSet/>
      <dgm:spPr/>
      <dgm:t>
        <a:bodyPr/>
        <a:lstStyle/>
        <a:p>
          <a:endParaRPr lang="fr-FR" sz="2000"/>
        </a:p>
      </dgm:t>
    </dgm:pt>
    <dgm:pt modelId="{861E7E58-6694-46E8-80A2-CD8226E804E3}" type="sibTrans" cxnId="{36F9DD43-37E7-428D-A14B-F2CF71A4E136}">
      <dgm:prSet/>
      <dgm:spPr/>
      <dgm:t>
        <a:bodyPr/>
        <a:lstStyle/>
        <a:p>
          <a:endParaRPr lang="fr-FR" sz="2000"/>
        </a:p>
      </dgm:t>
    </dgm:pt>
    <dgm:pt modelId="{21AA49C4-602A-4465-880A-9D8EB35FFFD0}">
      <dgm:prSet phldrT="[Texte]" custT="1"/>
      <dgm:spPr/>
      <dgm:t>
        <a:bodyPr/>
        <a:lstStyle/>
        <a:p>
          <a:r>
            <a:rPr lang="fr-FR" sz="900" dirty="0" err="1" smtClean="0"/>
            <a:t>Sized</a:t>
          </a:r>
          <a:r>
            <a:rPr lang="fr-FR" sz="900" dirty="0" smtClean="0"/>
            <a:t> to fit (à la bonne taille)</a:t>
          </a:r>
          <a:endParaRPr lang="fr-FR" sz="900" dirty="0"/>
        </a:p>
      </dgm:t>
    </dgm:pt>
    <dgm:pt modelId="{37433836-99A0-4B70-830A-1D386B27EF86}" type="parTrans" cxnId="{D11622B8-2A47-4AD7-81F2-2CDD97804E37}">
      <dgm:prSet/>
      <dgm:spPr/>
      <dgm:t>
        <a:bodyPr/>
        <a:lstStyle/>
        <a:p>
          <a:endParaRPr lang="fr-FR" sz="2000"/>
        </a:p>
      </dgm:t>
    </dgm:pt>
    <dgm:pt modelId="{5AFC7A91-55F8-4F27-A823-77D811739D7E}" type="sibTrans" cxnId="{D11622B8-2A47-4AD7-81F2-2CDD97804E37}">
      <dgm:prSet/>
      <dgm:spPr/>
      <dgm:t>
        <a:bodyPr/>
        <a:lstStyle/>
        <a:p>
          <a:endParaRPr lang="fr-FR" sz="2000"/>
        </a:p>
      </dgm:t>
    </dgm:pt>
    <dgm:pt modelId="{E3CA2606-B13A-4FA7-9220-A4C01CA2C796}">
      <dgm:prSet phldrT="[Texte]" custT="1"/>
      <dgm:spPr/>
      <dgm:t>
        <a:bodyPr/>
        <a:lstStyle/>
        <a:p>
          <a:r>
            <a:rPr lang="fr-FR" sz="900" dirty="0" smtClean="0"/>
            <a:t>testable</a:t>
          </a:r>
          <a:endParaRPr lang="fr-FR" sz="900" dirty="0"/>
        </a:p>
      </dgm:t>
    </dgm:pt>
    <dgm:pt modelId="{0B6D3598-41E6-4C0E-803D-F6633281B7E7}" type="parTrans" cxnId="{D3FA71AA-BA12-4613-ACFA-E9947C165ACD}">
      <dgm:prSet/>
      <dgm:spPr/>
      <dgm:t>
        <a:bodyPr/>
        <a:lstStyle/>
        <a:p>
          <a:endParaRPr lang="fr-FR" sz="2000"/>
        </a:p>
      </dgm:t>
    </dgm:pt>
    <dgm:pt modelId="{9D55AEE2-045D-4BB5-B1D4-62CAE4B3B99D}" type="sibTrans" cxnId="{D3FA71AA-BA12-4613-ACFA-E9947C165ACD}">
      <dgm:prSet/>
      <dgm:spPr/>
      <dgm:t>
        <a:bodyPr/>
        <a:lstStyle/>
        <a:p>
          <a:endParaRPr lang="fr-FR" sz="2000"/>
        </a:p>
      </dgm:t>
    </dgm:pt>
    <dgm:pt modelId="{DE2A7513-4717-4E49-85AF-DC8ECC6313E8}" type="pres">
      <dgm:prSet presAssocID="{7E342DCA-8F59-434A-8802-766C8B5202DC}" presName="list" presStyleCnt="0">
        <dgm:presLayoutVars>
          <dgm:dir/>
          <dgm:animLvl val="lvl"/>
        </dgm:presLayoutVars>
      </dgm:prSet>
      <dgm:spPr/>
      <dgm:t>
        <a:bodyPr/>
        <a:lstStyle/>
        <a:p>
          <a:endParaRPr lang="fr-FR"/>
        </a:p>
      </dgm:t>
    </dgm:pt>
    <dgm:pt modelId="{832DEB88-CAA4-4294-A557-A27E3B237C68}" type="pres">
      <dgm:prSet presAssocID="{7FB96D94-0685-49A1-B6E8-D724C4D33E7D}" presName="posSpace" presStyleCnt="0"/>
      <dgm:spPr/>
      <dgm:t>
        <a:bodyPr/>
        <a:lstStyle/>
        <a:p>
          <a:endParaRPr lang="fr-FR"/>
        </a:p>
      </dgm:t>
    </dgm:pt>
    <dgm:pt modelId="{D05F77FB-CBC4-46BA-837F-D419A7CA927B}" type="pres">
      <dgm:prSet presAssocID="{7FB96D94-0685-49A1-B6E8-D724C4D33E7D}" presName="vertFlow" presStyleCnt="0"/>
      <dgm:spPr/>
      <dgm:t>
        <a:bodyPr/>
        <a:lstStyle/>
        <a:p>
          <a:endParaRPr lang="fr-FR"/>
        </a:p>
      </dgm:t>
    </dgm:pt>
    <dgm:pt modelId="{F9126C5F-481F-4D9F-9A77-B4346CDE73C8}" type="pres">
      <dgm:prSet presAssocID="{7FB96D94-0685-49A1-B6E8-D724C4D33E7D}" presName="topSpace" presStyleCnt="0"/>
      <dgm:spPr/>
      <dgm:t>
        <a:bodyPr/>
        <a:lstStyle/>
        <a:p>
          <a:endParaRPr lang="fr-FR"/>
        </a:p>
      </dgm:t>
    </dgm:pt>
    <dgm:pt modelId="{2CAA6E30-2F43-484B-A4E7-99988BCE90DA}" type="pres">
      <dgm:prSet presAssocID="{7FB96D94-0685-49A1-B6E8-D724C4D33E7D}" presName="firstComp" presStyleCnt="0"/>
      <dgm:spPr/>
      <dgm:t>
        <a:bodyPr/>
        <a:lstStyle/>
        <a:p>
          <a:endParaRPr lang="fr-FR"/>
        </a:p>
      </dgm:t>
    </dgm:pt>
    <dgm:pt modelId="{0736DF20-6209-4279-B44C-28107FADB49B}" type="pres">
      <dgm:prSet presAssocID="{7FB96D94-0685-49A1-B6E8-D724C4D33E7D}" presName="firstChild" presStyleLbl="bgAccFollowNode1" presStyleIdx="0" presStyleCnt="6"/>
      <dgm:spPr/>
      <dgm:t>
        <a:bodyPr/>
        <a:lstStyle/>
        <a:p>
          <a:endParaRPr lang="fr-FR"/>
        </a:p>
      </dgm:t>
    </dgm:pt>
    <dgm:pt modelId="{6EAA1BBE-9342-4281-AC8F-DDBFCFA782BF}" type="pres">
      <dgm:prSet presAssocID="{7FB96D94-0685-49A1-B6E8-D724C4D33E7D}" presName="firstChildTx" presStyleLbl="bgAccFollowNode1" presStyleIdx="0" presStyleCnt="6">
        <dgm:presLayoutVars>
          <dgm:bulletEnabled val="1"/>
        </dgm:presLayoutVars>
      </dgm:prSet>
      <dgm:spPr/>
      <dgm:t>
        <a:bodyPr/>
        <a:lstStyle/>
        <a:p>
          <a:endParaRPr lang="fr-FR"/>
        </a:p>
      </dgm:t>
    </dgm:pt>
    <dgm:pt modelId="{1CF55448-72F0-45D9-A466-5ACE62D8F329}" type="pres">
      <dgm:prSet presAssocID="{7FB96D94-0685-49A1-B6E8-D724C4D33E7D}" presName="negSpace" presStyleCnt="0"/>
      <dgm:spPr/>
      <dgm:t>
        <a:bodyPr/>
        <a:lstStyle/>
        <a:p>
          <a:endParaRPr lang="fr-FR"/>
        </a:p>
      </dgm:t>
    </dgm:pt>
    <dgm:pt modelId="{376F9E38-E141-45AC-BFBD-5E16D123AAAD}" type="pres">
      <dgm:prSet presAssocID="{7FB96D94-0685-49A1-B6E8-D724C4D33E7D}" presName="circle" presStyleLbl="node1" presStyleIdx="0" presStyleCnt="6"/>
      <dgm:spPr/>
      <dgm:t>
        <a:bodyPr/>
        <a:lstStyle/>
        <a:p>
          <a:endParaRPr lang="fr-FR"/>
        </a:p>
      </dgm:t>
    </dgm:pt>
    <dgm:pt modelId="{7C23666F-A38A-4A35-BB9B-F71C7835AC9F}" type="pres">
      <dgm:prSet presAssocID="{21778EF2-C371-46A1-81B8-475D379E389D}" presName="transSpace" presStyleCnt="0"/>
      <dgm:spPr/>
      <dgm:t>
        <a:bodyPr/>
        <a:lstStyle/>
        <a:p>
          <a:endParaRPr lang="fr-FR"/>
        </a:p>
      </dgm:t>
    </dgm:pt>
    <dgm:pt modelId="{D1002471-3F06-4CD4-8E08-C5D4E4370133}" type="pres">
      <dgm:prSet presAssocID="{1DFC18C2-FFBE-4C35-86E5-BC56F5689196}" presName="posSpace" presStyleCnt="0"/>
      <dgm:spPr/>
      <dgm:t>
        <a:bodyPr/>
        <a:lstStyle/>
        <a:p>
          <a:endParaRPr lang="fr-FR"/>
        </a:p>
      </dgm:t>
    </dgm:pt>
    <dgm:pt modelId="{8772CEB2-3DDF-4247-A347-577EB3FB7B5E}" type="pres">
      <dgm:prSet presAssocID="{1DFC18C2-FFBE-4C35-86E5-BC56F5689196}" presName="vertFlow" presStyleCnt="0"/>
      <dgm:spPr/>
      <dgm:t>
        <a:bodyPr/>
        <a:lstStyle/>
        <a:p>
          <a:endParaRPr lang="fr-FR"/>
        </a:p>
      </dgm:t>
    </dgm:pt>
    <dgm:pt modelId="{C95C6067-2E64-49FC-9D95-03647E4C89A4}" type="pres">
      <dgm:prSet presAssocID="{1DFC18C2-FFBE-4C35-86E5-BC56F5689196}" presName="topSpace" presStyleCnt="0"/>
      <dgm:spPr/>
      <dgm:t>
        <a:bodyPr/>
        <a:lstStyle/>
        <a:p>
          <a:endParaRPr lang="fr-FR"/>
        </a:p>
      </dgm:t>
    </dgm:pt>
    <dgm:pt modelId="{700A3C86-1A91-40FC-9E08-430F2B9854EA}" type="pres">
      <dgm:prSet presAssocID="{1DFC18C2-FFBE-4C35-86E5-BC56F5689196}" presName="firstComp" presStyleCnt="0"/>
      <dgm:spPr/>
      <dgm:t>
        <a:bodyPr/>
        <a:lstStyle/>
        <a:p>
          <a:endParaRPr lang="fr-FR"/>
        </a:p>
      </dgm:t>
    </dgm:pt>
    <dgm:pt modelId="{29071C61-A0C6-46E9-A21C-27754516CCA3}" type="pres">
      <dgm:prSet presAssocID="{1DFC18C2-FFBE-4C35-86E5-BC56F5689196}" presName="firstChild" presStyleLbl="bgAccFollowNode1" presStyleIdx="1" presStyleCnt="6"/>
      <dgm:spPr/>
      <dgm:t>
        <a:bodyPr/>
        <a:lstStyle/>
        <a:p>
          <a:endParaRPr lang="fr-FR"/>
        </a:p>
      </dgm:t>
    </dgm:pt>
    <dgm:pt modelId="{4F5E378F-7ABB-4241-9769-94EA7771EBE8}" type="pres">
      <dgm:prSet presAssocID="{1DFC18C2-FFBE-4C35-86E5-BC56F5689196}" presName="firstChildTx" presStyleLbl="bgAccFollowNode1" presStyleIdx="1" presStyleCnt="6">
        <dgm:presLayoutVars>
          <dgm:bulletEnabled val="1"/>
        </dgm:presLayoutVars>
      </dgm:prSet>
      <dgm:spPr/>
      <dgm:t>
        <a:bodyPr/>
        <a:lstStyle/>
        <a:p>
          <a:endParaRPr lang="fr-FR"/>
        </a:p>
      </dgm:t>
    </dgm:pt>
    <dgm:pt modelId="{CAA2446D-2AB1-4567-B3F3-AF93C5CC9507}" type="pres">
      <dgm:prSet presAssocID="{1DFC18C2-FFBE-4C35-86E5-BC56F5689196}" presName="negSpace" presStyleCnt="0"/>
      <dgm:spPr/>
      <dgm:t>
        <a:bodyPr/>
        <a:lstStyle/>
        <a:p>
          <a:endParaRPr lang="fr-FR"/>
        </a:p>
      </dgm:t>
    </dgm:pt>
    <dgm:pt modelId="{F8411E83-7CB7-4F08-97AD-040EE189B8E6}" type="pres">
      <dgm:prSet presAssocID="{1DFC18C2-FFBE-4C35-86E5-BC56F5689196}" presName="circle" presStyleLbl="node1" presStyleIdx="1" presStyleCnt="6"/>
      <dgm:spPr/>
      <dgm:t>
        <a:bodyPr/>
        <a:lstStyle/>
        <a:p>
          <a:endParaRPr lang="fr-FR"/>
        </a:p>
      </dgm:t>
    </dgm:pt>
    <dgm:pt modelId="{1B8EA909-4ECC-443E-8B97-37A783078DA1}" type="pres">
      <dgm:prSet presAssocID="{B1B62FF3-FEB0-47F4-9E8D-1704C3B1AAA6}" presName="transSpace" presStyleCnt="0"/>
      <dgm:spPr/>
      <dgm:t>
        <a:bodyPr/>
        <a:lstStyle/>
        <a:p>
          <a:endParaRPr lang="fr-FR"/>
        </a:p>
      </dgm:t>
    </dgm:pt>
    <dgm:pt modelId="{DF3363C0-1E41-480B-8F8F-7DFF56CFC07D}" type="pres">
      <dgm:prSet presAssocID="{BBEEE4A6-137F-4AB1-97F4-DEC79EEDBEAD}" presName="posSpace" presStyleCnt="0"/>
      <dgm:spPr/>
      <dgm:t>
        <a:bodyPr/>
        <a:lstStyle/>
        <a:p>
          <a:endParaRPr lang="fr-FR"/>
        </a:p>
      </dgm:t>
    </dgm:pt>
    <dgm:pt modelId="{F01DF912-E262-4E9A-AE77-A9AA04FB651F}" type="pres">
      <dgm:prSet presAssocID="{BBEEE4A6-137F-4AB1-97F4-DEC79EEDBEAD}" presName="vertFlow" presStyleCnt="0"/>
      <dgm:spPr/>
      <dgm:t>
        <a:bodyPr/>
        <a:lstStyle/>
        <a:p>
          <a:endParaRPr lang="fr-FR"/>
        </a:p>
      </dgm:t>
    </dgm:pt>
    <dgm:pt modelId="{9090B54D-67F6-4F3F-B3B0-77754A77288C}" type="pres">
      <dgm:prSet presAssocID="{BBEEE4A6-137F-4AB1-97F4-DEC79EEDBEAD}" presName="topSpace" presStyleCnt="0"/>
      <dgm:spPr/>
      <dgm:t>
        <a:bodyPr/>
        <a:lstStyle/>
        <a:p>
          <a:endParaRPr lang="fr-FR"/>
        </a:p>
      </dgm:t>
    </dgm:pt>
    <dgm:pt modelId="{4B2960C3-952F-472A-864F-E21734ACAA08}" type="pres">
      <dgm:prSet presAssocID="{BBEEE4A6-137F-4AB1-97F4-DEC79EEDBEAD}" presName="firstComp" presStyleCnt="0"/>
      <dgm:spPr/>
      <dgm:t>
        <a:bodyPr/>
        <a:lstStyle/>
        <a:p>
          <a:endParaRPr lang="fr-FR"/>
        </a:p>
      </dgm:t>
    </dgm:pt>
    <dgm:pt modelId="{B1905124-ACB6-41BD-AECA-3678FD860AF9}" type="pres">
      <dgm:prSet presAssocID="{BBEEE4A6-137F-4AB1-97F4-DEC79EEDBEAD}" presName="firstChild" presStyleLbl="bgAccFollowNode1" presStyleIdx="2" presStyleCnt="6"/>
      <dgm:spPr/>
      <dgm:t>
        <a:bodyPr/>
        <a:lstStyle/>
        <a:p>
          <a:endParaRPr lang="fr-FR"/>
        </a:p>
      </dgm:t>
    </dgm:pt>
    <dgm:pt modelId="{BA639D04-04A0-4B81-988A-01CC58C876C4}" type="pres">
      <dgm:prSet presAssocID="{BBEEE4A6-137F-4AB1-97F4-DEC79EEDBEAD}" presName="firstChildTx" presStyleLbl="bgAccFollowNode1" presStyleIdx="2" presStyleCnt="6">
        <dgm:presLayoutVars>
          <dgm:bulletEnabled val="1"/>
        </dgm:presLayoutVars>
      </dgm:prSet>
      <dgm:spPr/>
      <dgm:t>
        <a:bodyPr/>
        <a:lstStyle/>
        <a:p>
          <a:endParaRPr lang="fr-FR"/>
        </a:p>
      </dgm:t>
    </dgm:pt>
    <dgm:pt modelId="{082409BA-F20A-41B7-8D5B-9A750E20FDBD}" type="pres">
      <dgm:prSet presAssocID="{BBEEE4A6-137F-4AB1-97F4-DEC79EEDBEAD}" presName="negSpace" presStyleCnt="0"/>
      <dgm:spPr/>
      <dgm:t>
        <a:bodyPr/>
        <a:lstStyle/>
        <a:p>
          <a:endParaRPr lang="fr-FR"/>
        </a:p>
      </dgm:t>
    </dgm:pt>
    <dgm:pt modelId="{AB1398A8-2ABB-49CA-A7F3-0FFD37F143D2}" type="pres">
      <dgm:prSet presAssocID="{BBEEE4A6-137F-4AB1-97F4-DEC79EEDBEAD}" presName="circle" presStyleLbl="node1" presStyleIdx="2" presStyleCnt="6"/>
      <dgm:spPr/>
      <dgm:t>
        <a:bodyPr/>
        <a:lstStyle/>
        <a:p>
          <a:endParaRPr lang="fr-FR"/>
        </a:p>
      </dgm:t>
    </dgm:pt>
    <dgm:pt modelId="{92B2F6D2-71DB-4A0A-A650-7A4286742602}" type="pres">
      <dgm:prSet presAssocID="{2A29C40D-1C0D-49A4-B915-EF85F712AFC6}" presName="transSpace" presStyleCnt="0"/>
      <dgm:spPr/>
      <dgm:t>
        <a:bodyPr/>
        <a:lstStyle/>
        <a:p>
          <a:endParaRPr lang="fr-FR"/>
        </a:p>
      </dgm:t>
    </dgm:pt>
    <dgm:pt modelId="{E98ACA29-A711-41DE-A18A-6206AE54BAE2}" type="pres">
      <dgm:prSet presAssocID="{FC71FB3B-4CC2-464D-8FA7-E26C581D9246}" presName="posSpace" presStyleCnt="0"/>
      <dgm:spPr/>
      <dgm:t>
        <a:bodyPr/>
        <a:lstStyle/>
        <a:p>
          <a:endParaRPr lang="fr-FR"/>
        </a:p>
      </dgm:t>
    </dgm:pt>
    <dgm:pt modelId="{1B29AD5B-5436-4583-A0AD-DF46FE538C7D}" type="pres">
      <dgm:prSet presAssocID="{FC71FB3B-4CC2-464D-8FA7-E26C581D9246}" presName="vertFlow" presStyleCnt="0"/>
      <dgm:spPr/>
      <dgm:t>
        <a:bodyPr/>
        <a:lstStyle/>
        <a:p>
          <a:endParaRPr lang="fr-FR"/>
        </a:p>
      </dgm:t>
    </dgm:pt>
    <dgm:pt modelId="{EFBEFAC8-62B6-451A-B8D2-47929BA83E13}" type="pres">
      <dgm:prSet presAssocID="{FC71FB3B-4CC2-464D-8FA7-E26C581D9246}" presName="topSpace" presStyleCnt="0"/>
      <dgm:spPr/>
      <dgm:t>
        <a:bodyPr/>
        <a:lstStyle/>
        <a:p>
          <a:endParaRPr lang="fr-FR"/>
        </a:p>
      </dgm:t>
    </dgm:pt>
    <dgm:pt modelId="{EF5A7BF7-4082-4776-B521-2186907F1FFA}" type="pres">
      <dgm:prSet presAssocID="{FC71FB3B-4CC2-464D-8FA7-E26C581D9246}" presName="firstComp" presStyleCnt="0"/>
      <dgm:spPr/>
      <dgm:t>
        <a:bodyPr/>
        <a:lstStyle/>
        <a:p>
          <a:endParaRPr lang="fr-FR"/>
        </a:p>
      </dgm:t>
    </dgm:pt>
    <dgm:pt modelId="{2F997761-00F7-404D-8D3C-B40B63D2A237}" type="pres">
      <dgm:prSet presAssocID="{FC71FB3B-4CC2-464D-8FA7-E26C581D9246}" presName="firstChild" presStyleLbl="bgAccFollowNode1" presStyleIdx="3" presStyleCnt="6"/>
      <dgm:spPr/>
      <dgm:t>
        <a:bodyPr/>
        <a:lstStyle/>
        <a:p>
          <a:endParaRPr lang="fr-FR"/>
        </a:p>
      </dgm:t>
    </dgm:pt>
    <dgm:pt modelId="{03F2FFD5-7A5C-4E51-96E7-BB483A76C88C}" type="pres">
      <dgm:prSet presAssocID="{FC71FB3B-4CC2-464D-8FA7-E26C581D9246}" presName="firstChildTx" presStyleLbl="bgAccFollowNode1" presStyleIdx="3" presStyleCnt="6">
        <dgm:presLayoutVars>
          <dgm:bulletEnabled val="1"/>
        </dgm:presLayoutVars>
      </dgm:prSet>
      <dgm:spPr/>
      <dgm:t>
        <a:bodyPr/>
        <a:lstStyle/>
        <a:p>
          <a:endParaRPr lang="fr-FR"/>
        </a:p>
      </dgm:t>
    </dgm:pt>
    <dgm:pt modelId="{63A72FD8-83D3-46CF-BC20-1785008E87C1}" type="pres">
      <dgm:prSet presAssocID="{FC71FB3B-4CC2-464D-8FA7-E26C581D9246}" presName="negSpace" presStyleCnt="0"/>
      <dgm:spPr/>
      <dgm:t>
        <a:bodyPr/>
        <a:lstStyle/>
        <a:p>
          <a:endParaRPr lang="fr-FR"/>
        </a:p>
      </dgm:t>
    </dgm:pt>
    <dgm:pt modelId="{72715186-0D3B-4E72-93E5-77A5F277140D}" type="pres">
      <dgm:prSet presAssocID="{FC71FB3B-4CC2-464D-8FA7-E26C581D9246}" presName="circle" presStyleLbl="node1" presStyleIdx="3" presStyleCnt="6"/>
      <dgm:spPr/>
      <dgm:t>
        <a:bodyPr/>
        <a:lstStyle/>
        <a:p>
          <a:endParaRPr lang="fr-FR"/>
        </a:p>
      </dgm:t>
    </dgm:pt>
    <dgm:pt modelId="{40370D91-0708-4274-BC7B-E3B2A9F0D97D}" type="pres">
      <dgm:prSet presAssocID="{8DD0CEA8-1D15-455A-9A10-CCCEC213453A}" presName="transSpace" presStyleCnt="0"/>
      <dgm:spPr/>
      <dgm:t>
        <a:bodyPr/>
        <a:lstStyle/>
        <a:p>
          <a:endParaRPr lang="fr-FR"/>
        </a:p>
      </dgm:t>
    </dgm:pt>
    <dgm:pt modelId="{01105CA9-E60D-4392-B02C-E5E0810F71B2}" type="pres">
      <dgm:prSet presAssocID="{81A1801A-872D-4FA9-BB3A-8E6941C89A38}" presName="posSpace" presStyleCnt="0"/>
      <dgm:spPr/>
      <dgm:t>
        <a:bodyPr/>
        <a:lstStyle/>
        <a:p>
          <a:endParaRPr lang="fr-FR"/>
        </a:p>
      </dgm:t>
    </dgm:pt>
    <dgm:pt modelId="{A4EE9F64-BF5D-4885-B95A-646DE442255D}" type="pres">
      <dgm:prSet presAssocID="{81A1801A-872D-4FA9-BB3A-8E6941C89A38}" presName="vertFlow" presStyleCnt="0"/>
      <dgm:spPr/>
      <dgm:t>
        <a:bodyPr/>
        <a:lstStyle/>
        <a:p>
          <a:endParaRPr lang="fr-FR"/>
        </a:p>
      </dgm:t>
    </dgm:pt>
    <dgm:pt modelId="{57459858-959C-48CD-BC11-5FD1DC97FBAB}" type="pres">
      <dgm:prSet presAssocID="{81A1801A-872D-4FA9-BB3A-8E6941C89A38}" presName="topSpace" presStyleCnt="0"/>
      <dgm:spPr/>
      <dgm:t>
        <a:bodyPr/>
        <a:lstStyle/>
        <a:p>
          <a:endParaRPr lang="fr-FR"/>
        </a:p>
      </dgm:t>
    </dgm:pt>
    <dgm:pt modelId="{C36B8670-8784-435D-AF44-1386A7DDE925}" type="pres">
      <dgm:prSet presAssocID="{81A1801A-872D-4FA9-BB3A-8E6941C89A38}" presName="firstComp" presStyleCnt="0"/>
      <dgm:spPr/>
      <dgm:t>
        <a:bodyPr/>
        <a:lstStyle/>
        <a:p>
          <a:endParaRPr lang="fr-FR"/>
        </a:p>
      </dgm:t>
    </dgm:pt>
    <dgm:pt modelId="{572CC62F-0107-4DD3-8C30-63470CF02C2F}" type="pres">
      <dgm:prSet presAssocID="{81A1801A-872D-4FA9-BB3A-8E6941C89A38}" presName="firstChild" presStyleLbl="bgAccFollowNode1" presStyleIdx="4" presStyleCnt="6"/>
      <dgm:spPr/>
      <dgm:t>
        <a:bodyPr/>
        <a:lstStyle/>
        <a:p>
          <a:endParaRPr lang="fr-FR"/>
        </a:p>
      </dgm:t>
    </dgm:pt>
    <dgm:pt modelId="{86FD8E20-C284-48FB-B196-8BA44CA85900}" type="pres">
      <dgm:prSet presAssocID="{81A1801A-872D-4FA9-BB3A-8E6941C89A38}" presName="firstChildTx" presStyleLbl="bgAccFollowNode1" presStyleIdx="4" presStyleCnt="6">
        <dgm:presLayoutVars>
          <dgm:bulletEnabled val="1"/>
        </dgm:presLayoutVars>
      </dgm:prSet>
      <dgm:spPr/>
      <dgm:t>
        <a:bodyPr/>
        <a:lstStyle/>
        <a:p>
          <a:endParaRPr lang="fr-FR"/>
        </a:p>
      </dgm:t>
    </dgm:pt>
    <dgm:pt modelId="{5BACA2E8-81DA-441B-BDCA-C4B67ADDD294}" type="pres">
      <dgm:prSet presAssocID="{81A1801A-872D-4FA9-BB3A-8E6941C89A38}" presName="negSpace" presStyleCnt="0"/>
      <dgm:spPr/>
      <dgm:t>
        <a:bodyPr/>
        <a:lstStyle/>
        <a:p>
          <a:endParaRPr lang="fr-FR"/>
        </a:p>
      </dgm:t>
    </dgm:pt>
    <dgm:pt modelId="{73287CC4-A3CC-44DE-9734-48DF348DA43D}" type="pres">
      <dgm:prSet presAssocID="{81A1801A-872D-4FA9-BB3A-8E6941C89A38}" presName="circle" presStyleLbl="node1" presStyleIdx="4" presStyleCnt="6"/>
      <dgm:spPr/>
      <dgm:t>
        <a:bodyPr/>
        <a:lstStyle/>
        <a:p>
          <a:endParaRPr lang="fr-FR"/>
        </a:p>
      </dgm:t>
    </dgm:pt>
    <dgm:pt modelId="{7848B592-B088-44DA-AF88-740F9A573204}" type="pres">
      <dgm:prSet presAssocID="{ED745D6F-B16A-4615-9D2B-951E8D13685B}" presName="transSpace" presStyleCnt="0"/>
      <dgm:spPr/>
      <dgm:t>
        <a:bodyPr/>
        <a:lstStyle/>
        <a:p>
          <a:endParaRPr lang="fr-FR"/>
        </a:p>
      </dgm:t>
    </dgm:pt>
    <dgm:pt modelId="{56BF40C7-5110-472C-934B-CFBE158DDDED}" type="pres">
      <dgm:prSet presAssocID="{90AD856A-C091-46CC-8497-E6D11C0A0158}" presName="posSpace" presStyleCnt="0"/>
      <dgm:spPr/>
      <dgm:t>
        <a:bodyPr/>
        <a:lstStyle/>
        <a:p>
          <a:endParaRPr lang="fr-FR"/>
        </a:p>
      </dgm:t>
    </dgm:pt>
    <dgm:pt modelId="{28F82F9D-8A31-4564-BFB1-6BB7F8528BBB}" type="pres">
      <dgm:prSet presAssocID="{90AD856A-C091-46CC-8497-E6D11C0A0158}" presName="vertFlow" presStyleCnt="0"/>
      <dgm:spPr/>
      <dgm:t>
        <a:bodyPr/>
        <a:lstStyle/>
        <a:p>
          <a:endParaRPr lang="fr-FR"/>
        </a:p>
      </dgm:t>
    </dgm:pt>
    <dgm:pt modelId="{4D25B8E2-31D7-4D06-9BDE-75B49CBAEC43}" type="pres">
      <dgm:prSet presAssocID="{90AD856A-C091-46CC-8497-E6D11C0A0158}" presName="topSpace" presStyleCnt="0"/>
      <dgm:spPr/>
      <dgm:t>
        <a:bodyPr/>
        <a:lstStyle/>
        <a:p>
          <a:endParaRPr lang="fr-FR"/>
        </a:p>
      </dgm:t>
    </dgm:pt>
    <dgm:pt modelId="{83D6943C-8E0F-4410-B738-7B343251452B}" type="pres">
      <dgm:prSet presAssocID="{90AD856A-C091-46CC-8497-E6D11C0A0158}" presName="firstComp" presStyleCnt="0"/>
      <dgm:spPr/>
      <dgm:t>
        <a:bodyPr/>
        <a:lstStyle/>
        <a:p>
          <a:endParaRPr lang="fr-FR"/>
        </a:p>
      </dgm:t>
    </dgm:pt>
    <dgm:pt modelId="{1EFACB49-3A18-4917-B437-BEAA4570674E}" type="pres">
      <dgm:prSet presAssocID="{90AD856A-C091-46CC-8497-E6D11C0A0158}" presName="firstChild" presStyleLbl="bgAccFollowNode1" presStyleIdx="5" presStyleCnt="6"/>
      <dgm:spPr/>
      <dgm:t>
        <a:bodyPr/>
        <a:lstStyle/>
        <a:p>
          <a:endParaRPr lang="fr-FR"/>
        </a:p>
      </dgm:t>
    </dgm:pt>
    <dgm:pt modelId="{3CC52746-02E6-48B3-A117-91ECF1E5FB50}" type="pres">
      <dgm:prSet presAssocID="{90AD856A-C091-46CC-8497-E6D11C0A0158}" presName="firstChildTx" presStyleLbl="bgAccFollowNode1" presStyleIdx="5" presStyleCnt="6">
        <dgm:presLayoutVars>
          <dgm:bulletEnabled val="1"/>
        </dgm:presLayoutVars>
      </dgm:prSet>
      <dgm:spPr/>
      <dgm:t>
        <a:bodyPr/>
        <a:lstStyle/>
        <a:p>
          <a:endParaRPr lang="fr-FR"/>
        </a:p>
      </dgm:t>
    </dgm:pt>
    <dgm:pt modelId="{E2BC5002-9F34-4C55-848E-346AA9B06C0D}" type="pres">
      <dgm:prSet presAssocID="{90AD856A-C091-46CC-8497-E6D11C0A0158}" presName="negSpace" presStyleCnt="0"/>
      <dgm:spPr/>
      <dgm:t>
        <a:bodyPr/>
        <a:lstStyle/>
        <a:p>
          <a:endParaRPr lang="fr-FR"/>
        </a:p>
      </dgm:t>
    </dgm:pt>
    <dgm:pt modelId="{E76D7242-1FEA-491C-A93B-9D9A34D2B9C5}" type="pres">
      <dgm:prSet presAssocID="{90AD856A-C091-46CC-8497-E6D11C0A0158}" presName="circle" presStyleLbl="node1" presStyleIdx="5" presStyleCnt="6"/>
      <dgm:spPr/>
      <dgm:t>
        <a:bodyPr/>
        <a:lstStyle/>
        <a:p>
          <a:endParaRPr lang="fr-FR"/>
        </a:p>
      </dgm:t>
    </dgm:pt>
  </dgm:ptLst>
  <dgm:cxnLst>
    <dgm:cxn modelId="{7A29365C-E00E-448A-83A7-B5CBDBD2E43C}" srcId="{BBEEE4A6-137F-4AB1-97F4-DEC79EEDBEAD}" destId="{152BABE0-7DD8-4D02-B2E5-9FB89D9BE933}" srcOrd="0" destOrd="0" parTransId="{DE247F9F-4EED-45DB-B979-1ACF8CFA19FC}" sibTransId="{DD96A041-BC9E-4F91-8219-D7A41641B9C4}"/>
    <dgm:cxn modelId="{2224D5DD-2CA0-45A7-BBC3-6432ED78E670}" type="presOf" srcId="{152BABE0-7DD8-4D02-B2E5-9FB89D9BE933}" destId="{BA639D04-04A0-4B81-988A-01CC58C876C4}" srcOrd="1" destOrd="0" presId="urn:microsoft.com/office/officeart/2005/8/layout/hList9"/>
    <dgm:cxn modelId="{DEA8F509-AF61-4A1B-824B-765590087949}" type="presOf" srcId="{E3CA2606-B13A-4FA7-9220-A4C01CA2C796}" destId="{3CC52746-02E6-48B3-A117-91ECF1E5FB50}" srcOrd="1" destOrd="0" presId="urn:microsoft.com/office/officeart/2005/8/layout/hList9"/>
    <dgm:cxn modelId="{F1C65D93-9980-4BC7-8E50-013DEAAAAC9F}" type="presOf" srcId="{7FB96D94-0685-49A1-B6E8-D724C4D33E7D}" destId="{376F9E38-E141-45AC-BFBD-5E16D123AAAD}" srcOrd="0" destOrd="0" presId="urn:microsoft.com/office/officeart/2005/8/layout/hList9"/>
    <dgm:cxn modelId="{D3FA71AA-BA12-4613-ACFA-E9947C165ACD}" srcId="{90AD856A-C091-46CC-8497-E6D11C0A0158}" destId="{E3CA2606-B13A-4FA7-9220-A4C01CA2C796}" srcOrd="0" destOrd="0" parTransId="{0B6D3598-41E6-4C0E-803D-F6633281B7E7}" sibTransId="{9D55AEE2-045D-4BB5-B1D4-62CAE4B3B99D}"/>
    <dgm:cxn modelId="{18E0A261-AD7D-45F1-B353-B267426B2936}" srcId="{7E342DCA-8F59-434A-8802-766C8B5202DC}" destId="{FC71FB3B-4CC2-464D-8FA7-E26C581D9246}" srcOrd="3" destOrd="0" parTransId="{CE7376E5-603E-4D7A-AEF4-62AA307E3517}" sibTransId="{8DD0CEA8-1D15-455A-9A10-CCCEC213453A}"/>
    <dgm:cxn modelId="{83053076-A325-4C92-997D-B389CFE0B467}" type="presOf" srcId="{152BABE0-7DD8-4D02-B2E5-9FB89D9BE933}" destId="{B1905124-ACB6-41BD-AECA-3678FD860AF9}" srcOrd="0" destOrd="0" presId="urn:microsoft.com/office/officeart/2005/8/layout/hList9"/>
    <dgm:cxn modelId="{41C40A92-7A6A-4E29-ACAD-F6531DE0E26B}" srcId="{7E342DCA-8F59-434A-8802-766C8B5202DC}" destId="{90AD856A-C091-46CC-8497-E6D11C0A0158}" srcOrd="5" destOrd="0" parTransId="{A214E954-8FF2-488F-AB7C-8A61D8515DA2}" sibTransId="{7994E6DB-6F28-4B90-A6B7-14F089893225}"/>
    <dgm:cxn modelId="{78BCD780-B910-4D17-8D1E-8CFD660DD32A}" type="presOf" srcId="{7DA8695C-1BDC-4F24-BF29-71B45BFB50DD}" destId="{29071C61-A0C6-46E9-A21C-27754516CCA3}" srcOrd="0" destOrd="0" presId="urn:microsoft.com/office/officeart/2005/8/layout/hList9"/>
    <dgm:cxn modelId="{E1780C56-459A-4833-A26E-8623408B34EB}" srcId="{7FB96D94-0685-49A1-B6E8-D724C4D33E7D}" destId="{BBC3F2DB-BD6D-4FA5-8225-7BE2EF696BDF}" srcOrd="0" destOrd="0" parTransId="{81F81342-6B0D-41A6-8132-D7C5F0B7F0FA}" sibTransId="{24464A18-3658-4980-9A10-4D9B81E8C053}"/>
    <dgm:cxn modelId="{03B5D96D-8197-46D1-A159-E5E93D878926}" srcId="{7E342DCA-8F59-434A-8802-766C8B5202DC}" destId="{BBEEE4A6-137F-4AB1-97F4-DEC79EEDBEAD}" srcOrd="2" destOrd="0" parTransId="{C1F1DB40-2DC3-479A-885F-7B581B8F8A5A}" sibTransId="{2A29C40D-1C0D-49A4-B915-EF85F712AFC6}"/>
    <dgm:cxn modelId="{80E47216-2C09-4219-ADFA-0F5A8881AD0B}" type="presOf" srcId="{7DA8695C-1BDC-4F24-BF29-71B45BFB50DD}" destId="{4F5E378F-7ABB-4241-9769-94EA7771EBE8}" srcOrd="1" destOrd="0" presId="urn:microsoft.com/office/officeart/2005/8/layout/hList9"/>
    <dgm:cxn modelId="{C99E300C-48E6-45EF-960A-D3940AC72400}" type="presOf" srcId="{E3CA2606-B13A-4FA7-9220-A4C01CA2C796}" destId="{1EFACB49-3A18-4917-B437-BEAA4570674E}" srcOrd="0" destOrd="0" presId="urn:microsoft.com/office/officeart/2005/8/layout/hList9"/>
    <dgm:cxn modelId="{F7547DD0-3B88-438D-9A1A-45B1FA50CC87}" type="presOf" srcId="{1DFC18C2-FFBE-4C35-86E5-BC56F5689196}" destId="{F8411E83-7CB7-4F08-97AD-040EE189B8E6}" srcOrd="0" destOrd="0" presId="urn:microsoft.com/office/officeart/2005/8/layout/hList9"/>
    <dgm:cxn modelId="{A3F90BE1-BFE3-485D-857F-CC64E9BB350E}" type="presOf" srcId="{90AD856A-C091-46CC-8497-E6D11C0A0158}" destId="{E76D7242-1FEA-491C-A93B-9D9A34D2B9C5}" srcOrd="0" destOrd="0" presId="urn:microsoft.com/office/officeart/2005/8/layout/hList9"/>
    <dgm:cxn modelId="{1CF903C1-F590-43DF-A928-8547125620D4}" type="presOf" srcId="{21AA49C4-602A-4465-880A-9D8EB35FFFD0}" destId="{572CC62F-0107-4DD3-8C30-63470CF02C2F}" srcOrd="0" destOrd="0" presId="urn:microsoft.com/office/officeart/2005/8/layout/hList9"/>
    <dgm:cxn modelId="{50268A69-244E-4D35-8CD3-F07557121416}" type="presOf" srcId="{21AA49C4-602A-4465-880A-9D8EB35FFFD0}" destId="{86FD8E20-C284-48FB-B196-8BA44CA85900}" srcOrd="1" destOrd="0" presId="urn:microsoft.com/office/officeart/2005/8/layout/hList9"/>
    <dgm:cxn modelId="{95B2F901-014F-4366-81AF-C391918AD712}" srcId="{7E342DCA-8F59-434A-8802-766C8B5202DC}" destId="{1DFC18C2-FFBE-4C35-86E5-BC56F5689196}" srcOrd="1" destOrd="0" parTransId="{F0C77D90-AF5A-4E92-9681-77FDE6FEF08E}" sibTransId="{B1B62FF3-FEB0-47F4-9E8D-1704C3B1AAA6}"/>
    <dgm:cxn modelId="{DF89FD64-057B-4F29-80A6-3FFC9296420C}" type="presOf" srcId="{81A1801A-872D-4FA9-BB3A-8E6941C89A38}" destId="{73287CC4-A3CC-44DE-9734-48DF348DA43D}" srcOrd="0" destOrd="0" presId="urn:microsoft.com/office/officeart/2005/8/layout/hList9"/>
    <dgm:cxn modelId="{71263700-088E-4FAC-8CA6-3A54F94FBF4B}" type="presOf" srcId="{FC71FB3B-4CC2-464D-8FA7-E26C581D9246}" destId="{72715186-0D3B-4E72-93E5-77A5F277140D}" srcOrd="0" destOrd="0" presId="urn:microsoft.com/office/officeart/2005/8/layout/hList9"/>
    <dgm:cxn modelId="{A1AA475E-7CD8-4152-9800-D4DDD26CD660}" type="presOf" srcId="{BBC3F2DB-BD6D-4FA5-8225-7BE2EF696BDF}" destId="{0736DF20-6209-4279-B44C-28107FADB49B}" srcOrd="0" destOrd="0" presId="urn:microsoft.com/office/officeart/2005/8/layout/hList9"/>
    <dgm:cxn modelId="{36F9DD43-37E7-428D-A14B-F2CF71A4E136}" srcId="{FC71FB3B-4CC2-464D-8FA7-E26C581D9246}" destId="{7EC1A193-7B8E-4C2F-88E9-FECB7EEF8AEE}" srcOrd="0" destOrd="0" parTransId="{90CACC39-2469-4C15-A04C-2E66F8B07BBA}" sibTransId="{861E7E58-6694-46E8-80A2-CD8226E804E3}"/>
    <dgm:cxn modelId="{D11622B8-2A47-4AD7-81F2-2CDD97804E37}" srcId="{81A1801A-872D-4FA9-BB3A-8E6941C89A38}" destId="{21AA49C4-602A-4465-880A-9D8EB35FFFD0}" srcOrd="0" destOrd="0" parTransId="{37433836-99A0-4B70-830A-1D386B27EF86}" sibTransId="{5AFC7A91-55F8-4F27-A823-77D811739D7E}"/>
    <dgm:cxn modelId="{A0315D40-44B4-446B-A8BF-5DE617C51077}" srcId="{7E342DCA-8F59-434A-8802-766C8B5202DC}" destId="{7FB96D94-0685-49A1-B6E8-D724C4D33E7D}" srcOrd="0" destOrd="0" parTransId="{726228B1-DED1-4823-B117-142129226EEC}" sibTransId="{21778EF2-C371-46A1-81B8-475D379E389D}"/>
    <dgm:cxn modelId="{7B8FB902-82BD-4079-ACE1-676FC9AF3F2A}" type="presOf" srcId="{7EC1A193-7B8E-4C2F-88E9-FECB7EEF8AEE}" destId="{03F2FFD5-7A5C-4E51-96E7-BB483A76C88C}" srcOrd="1" destOrd="0" presId="urn:microsoft.com/office/officeart/2005/8/layout/hList9"/>
    <dgm:cxn modelId="{B53DCEBF-D0BF-4713-82CC-18CEF92E55ED}" type="presOf" srcId="{7E342DCA-8F59-434A-8802-766C8B5202DC}" destId="{DE2A7513-4717-4E49-85AF-DC8ECC6313E8}" srcOrd="0" destOrd="0" presId="urn:microsoft.com/office/officeart/2005/8/layout/hList9"/>
    <dgm:cxn modelId="{E80F4FDA-6A19-43B7-BA1A-90ACD7EBF920}" type="presOf" srcId="{BBC3F2DB-BD6D-4FA5-8225-7BE2EF696BDF}" destId="{6EAA1BBE-9342-4281-AC8F-DDBFCFA782BF}" srcOrd="1" destOrd="0" presId="urn:microsoft.com/office/officeart/2005/8/layout/hList9"/>
    <dgm:cxn modelId="{03779C2F-AD29-4126-BDD4-1BF403629CFB}" type="presOf" srcId="{BBEEE4A6-137F-4AB1-97F4-DEC79EEDBEAD}" destId="{AB1398A8-2ABB-49CA-A7F3-0FFD37F143D2}" srcOrd="0" destOrd="0" presId="urn:microsoft.com/office/officeart/2005/8/layout/hList9"/>
    <dgm:cxn modelId="{1C49523E-9250-445C-BC3D-7F8E591E0BDD}" srcId="{7E342DCA-8F59-434A-8802-766C8B5202DC}" destId="{81A1801A-872D-4FA9-BB3A-8E6941C89A38}" srcOrd="4" destOrd="0" parTransId="{05D5235A-44D5-42D1-9E59-56213FF789D2}" sibTransId="{ED745D6F-B16A-4615-9D2B-951E8D13685B}"/>
    <dgm:cxn modelId="{CAAF0ABB-7C7D-4C21-A283-762EB78D2EAF}" type="presOf" srcId="{7EC1A193-7B8E-4C2F-88E9-FECB7EEF8AEE}" destId="{2F997761-00F7-404D-8D3C-B40B63D2A237}" srcOrd="0" destOrd="0" presId="urn:microsoft.com/office/officeart/2005/8/layout/hList9"/>
    <dgm:cxn modelId="{10DAEB0D-EAC5-41C9-81C2-470281DB357B}" srcId="{1DFC18C2-FFBE-4C35-86E5-BC56F5689196}" destId="{7DA8695C-1BDC-4F24-BF29-71B45BFB50DD}" srcOrd="0" destOrd="0" parTransId="{5BA514C9-8705-4D24-84EF-BC65B406CEF8}" sibTransId="{3E14BC87-E8DD-4479-8731-BDF2AFF04FCC}"/>
    <dgm:cxn modelId="{F695ACE0-0F10-45DE-91BE-C61FAF5AED87}" type="presParOf" srcId="{DE2A7513-4717-4E49-85AF-DC8ECC6313E8}" destId="{832DEB88-CAA4-4294-A557-A27E3B237C68}" srcOrd="0" destOrd="0" presId="urn:microsoft.com/office/officeart/2005/8/layout/hList9"/>
    <dgm:cxn modelId="{AA05D5E9-6FAB-4DB8-A34E-C7B7CCCB4A54}" type="presParOf" srcId="{DE2A7513-4717-4E49-85AF-DC8ECC6313E8}" destId="{D05F77FB-CBC4-46BA-837F-D419A7CA927B}" srcOrd="1" destOrd="0" presId="urn:microsoft.com/office/officeart/2005/8/layout/hList9"/>
    <dgm:cxn modelId="{78FE623E-33F8-4B5F-83FA-05001716BB05}" type="presParOf" srcId="{D05F77FB-CBC4-46BA-837F-D419A7CA927B}" destId="{F9126C5F-481F-4D9F-9A77-B4346CDE73C8}" srcOrd="0" destOrd="0" presId="urn:microsoft.com/office/officeart/2005/8/layout/hList9"/>
    <dgm:cxn modelId="{5CB523C0-6961-4911-8127-0D67CD580668}" type="presParOf" srcId="{D05F77FB-CBC4-46BA-837F-D419A7CA927B}" destId="{2CAA6E30-2F43-484B-A4E7-99988BCE90DA}" srcOrd="1" destOrd="0" presId="urn:microsoft.com/office/officeart/2005/8/layout/hList9"/>
    <dgm:cxn modelId="{E209F66E-7080-4759-9D70-E0EB59B05A32}" type="presParOf" srcId="{2CAA6E30-2F43-484B-A4E7-99988BCE90DA}" destId="{0736DF20-6209-4279-B44C-28107FADB49B}" srcOrd="0" destOrd="0" presId="urn:microsoft.com/office/officeart/2005/8/layout/hList9"/>
    <dgm:cxn modelId="{EE8A0FD8-7945-4E53-916A-CCFB262B8403}" type="presParOf" srcId="{2CAA6E30-2F43-484B-A4E7-99988BCE90DA}" destId="{6EAA1BBE-9342-4281-AC8F-DDBFCFA782BF}" srcOrd="1" destOrd="0" presId="urn:microsoft.com/office/officeart/2005/8/layout/hList9"/>
    <dgm:cxn modelId="{66D77967-ADF8-4A36-97A9-EAF42744806E}" type="presParOf" srcId="{DE2A7513-4717-4E49-85AF-DC8ECC6313E8}" destId="{1CF55448-72F0-45D9-A466-5ACE62D8F329}" srcOrd="2" destOrd="0" presId="urn:microsoft.com/office/officeart/2005/8/layout/hList9"/>
    <dgm:cxn modelId="{D0F9FF1B-BB7F-4DB6-B390-8E8E2CD00205}" type="presParOf" srcId="{DE2A7513-4717-4E49-85AF-DC8ECC6313E8}" destId="{376F9E38-E141-45AC-BFBD-5E16D123AAAD}" srcOrd="3" destOrd="0" presId="urn:microsoft.com/office/officeart/2005/8/layout/hList9"/>
    <dgm:cxn modelId="{80187089-279E-4D22-A048-91FF4B6C988B}" type="presParOf" srcId="{DE2A7513-4717-4E49-85AF-DC8ECC6313E8}" destId="{7C23666F-A38A-4A35-BB9B-F71C7835AC9F}" srcOrd="4" destOrd="0" presId="urn:microsoft.com/office/officeart/2005/8/layout/hList9"/>
    <dgm:cxn modelId="{5593BF10-3D4A-46A7-B6D1-C774CAB7E613}" type="presParOf" srcId="{DE2A7513-4717-4E49-85AF-DC8ECC6313E8}" destId="{D1002471-3F06-4CD4-8E08-C5D4E4370133}" srcOrd="5" destOrd="0" presId="urn:microsoft.com/office/officeart/2005/8/layout/hList9"/>
    <dgm:cxn modelId="{6C0A3BAC-DC66-41F8-A8B5-A515FFE48292}" type="presParOf" srcId="{DE2A7513-4717-4E49-85AF-DC8ECC6313E8}" destId="{8772CEB2-3DDF-4247-A347-577EB3FB7B5E}" srcOrd="6" destOrd="0" presId="urn:microsoft.com/office/officeart/2005/8/layout/hList9"/>
    <dgm:cxn modelId="{B2DD8F30-3AB0-45BF-864E-5C01E9F3622F}" type="presParOf" srcId="{8772CEB2-3DDF-4247-A347-577EB3FB7B5E}" destId="{C95C6067-2E64-49FC-9D95-03647E4C89A4}" srcOrd="0" destOrd="0" presId="urn:microsoft.com/office/officeart/2005/8/layout/hList9"/>
    <dgm:cxn modelId="{F859E4B9-6C57-4153-813F-DDA5D76F2A3F}" type="presParOf" srcId="{8772CEB2-3DDF-4247-A347-577EB3FB7B5E}" destId="{700A3C86-1A91-40FC-9E08-430F2B9854EA}" srcOrd="1" destOrd="0" presId="urn:microsoft.com/office/officeart/2005/8/layout/hList9"/>
    <dgm:cxn modelId="{8C9831ED-900F-4CEB-9CAE-2754955F92E5}" type="presParOf" srcId="{700A3C86-1A91-40FC-9E08-430F2B9854EA}" destId="{29071C61-A0C6-46E9-A21C-27754516CCA3}" srcOrd="0" destOrd="0" presId="urn:microsoft.com/office/officeart/2005/8/layout/hList9"/>
    <dgm:cxn modelId="{578E3F51-37D9-4B50-8D94-C459081EDA15}" type="presParOf" srcId="{700A3C86-1A91-40FC-9E08-430F2B9854EA}" destId="{4F5E378F-7ABB-4241-9769-94EA7771EBE8}" srcOrd="1" destOrd="0" presId="urn:microsoft.com/office/officeart/2005/8/layout/hList9"/>
    <dgm:cxn modelId="{6398EFDD-A8AF-4C23-9D49-907A0E9B7DD1}" type="presParOf" srcId="{DE2A7513-4717-4E49-85AF-DC8ECC6313E8}" destId="{CAA2446D-2AB1-4567-B3F3-AF93C5CC9507}" srcOrd="7" destOrd="0" presId="urn:microsoft.com/office/officeart/2005/8/layout/hList9"/>
    <dgm:cxn modelId="{89F27E58-65CD-45F5-8CC9-C21612557C60}" type="presParOf" srcId="{DE2A7513-4717-4E49-85AF-DC8ECC6313E8}" destId="{F8411E83-7CB7-4F08-97AD-040EE189B8E6}" srcOrd="8" destOrd="0" presId="urn:microsoft.com/office/officeart/2005/8/layout/hList9"/>
    <dgm:cxn modelId="{6DECFC93-54D2-4AD8-AFF1-E81A88CEAA21}" type="presParOf" srcId="{DE2A7513-4717-4E49-85AF-DC8ECC6313E8}" destId="{1B8EA909-4ECC-443E-8B97-37A783078DA1}" srcOrd="9" destOrd="0" presId="urn:microsoft.com/office/officeart/2005/8/layout/hList9"/>
    <dgm:cxn modelId="{5ECF2C73-F721-4DEC-9B19-854A2E213E0B}" type="presParOf" srcId="{DE2A7513-4717-4E49-85AF-DC8ECC6313E8}" destId="{DF3363C0-1E41-480B-8F8F-7DFF56CFC07D}" srcOrd="10" destOrd="0" presId="urn:microsoft.com/office/officeart/2005/8/layout/hList9"/>
    <dgm:cxn modelId="{FBE536AD-8B11-424D-9133-C341A258EA99}" type="presParOf" srcId="{DE2A7513-4717-4E49-85AF-DC8ECC6313E8}" destId="{F01DF912-E262-4E9A-AE77-A9AA04FB651F}" srcOrd="11" destOrd="0" presId="urn:microsoft.com/office/officeart/2005/8/layout/hList9"/>
    <dgm:cxn modelId="{DA02B5DC-AA47-4995-A843-CC8249B83218}" type="presParOf" srcId="{F01DF912-E262-4E9A-AE77-A9AA04FB651F}" destId="{9090B54D-67F6-4F3F-B3B0-77754A77288C}" srcOrd="0" destOrd="0" presId="urn:microsoft.com/office/officeart/2005/8/layout/hList9"/>
    <dgm:cxn modelId="{E1BA8459-D6F2-425A-B3F0-E7264BDA31EC}" type="presParOf" srcId="{F01DF912-E262-4E9A-AE77-A9AA04FB651F}" destId="{4B2960C3-952F-472A-864F-E21734ACAA08}" srcOrd="1" destOrd="0" presId="urn:microsoft.com/office/officeart/2005/8/layout/hList9"/>
    <dgm:cxn modelId="{43C8ACFA-B088-4C48-ABD3-E503581CD117}" type="presParOf" srcId="{4B2960C3-952F-472A-864F-E21734ACAA08}" destId="{B1905124-ACB6-41BD-AECA-3678FD860AF9}" srcOrd="0" destOrd="0" presId="urn:microsoft.com/office/officeart/2005/8/layout/hList9"/>
    <dgm:cxn modelId="{8AC6886C-0F61-4F67-A1E8-067B4A97A46B}" type="presParOf" srcId="{4B2960C3-952F-472A-864F-E21734ACAA08}" destId="{BA639D04-04A0-4B81-988A-01CC58C876C4}" srcOrd="1" destOrd="0" presId="urn:microsoft.com/office/officeart/2005/8/layout/hList9"/>
    <dgm:cxn modelId="{7BB8F388-BDD0-4FE1-BCDC-F799E6620415}" type="presParOf" srcId="{DE2A7513-4717-4E49-85AF-DC8ECC6313E8}" destId="{082409BA-F20A-41B7-8D5B-9A750E20FDBD}" srcOrd="12" destOrd="0" presId="urn:microsoft.com/office/officeart/2005/8/layout/hList9"/>
    <dgm:cxn modelId="{04AA1A15-719D-4406-951A-722F915B2972}" type="presParOf" srcId="{DE2A7513-4717-4E49-85AF-DC8ECC6313E8}" destId="{AB1398A8-2ABB-49CA-A7F3-0FFD37F143D2}" srcOrd="13" destOrd="0" presId="urn:microsoft.com/office/officeart/2005/8/layout/hList9"/>
    <dgm:cxn modelId="{49779F0F-1542-42E3-AA5E-B6C5137772C8}" type="presParOf" srcId="{DE2A7513-4717-4E49-85AF-DC8ECC6313E8}" destId="{92B2F6D2-71DB-4A0A-A650-7A4286742602}" srcOrd="14" destOrd="0" presId="urn:microsoft.com/office/officeart/2005/8/layout/hList9"/>
    <dgm:cxn modelId="{70332255-527D-4E2E-BC8E-89054B302EE9}" type="presParOf" srcId="{DE2A7513-4717-4E49-85AF-DC8ECC6313E8}" destId="{E98ACA29-A711-41DE-A18A-6206AE54BAE2}" srcOrd="15" destOrd="0" presId="urn:microsoft.com/office/officeart/2005/8/layout/hList9"/>
    <dgm:cxn modelId="{330C389F-E7E7-49FB-A5F5-A1F7D60FA8B2}" type="presParOf" srcId="{DE2A7513-4717-4E49-85AF-DC8ECC6313E8}" destId="{1B29AD5B-5436-4583-A0AD-DF46FE538C7D}" srcOrd="16" destOrd="0" presId="urn:microsoft.com/office/officeart/2005/8/layout/hList9"/>
    <dgm:cxn modelId="{3FA5E029-E0DE-45EF-ADAB-6F4B305E0ADE}" type="presParOf" srcId="{1B29AD5B-5436-4583-A0AD-DF46FE538C7D}" destId="{EFBEFAC8-62B6-451A-B8D2-47929BA83E13}" srcOrd="0" destOrd="0" presId="urn:microsoft.com/office/officeart/2005/8/layout/hList9"/>
    <dgm:cxn modelId="{402F8FEA-E072-448D-A131-3243C94998D9}" type="presParOf" srcId="{1B29AD5B-5436-4583-A0AD-DF46FE538C7D}" destId="{EF5A7BF7-4082-4776-B521-2186907F1FFA}" srcOrd="1" destOrd="0" presId="urn:microsoft.com/office/officeart/2005/8/layout/hList9"/>
    <dgm:cxn modelId="{5D15A978-262F-4A70-B3BE-D7E0FC3FF405}" type="presParOf" srcId="{EF5A7BF7-4082-4776-B521-2186907F1FFA}" destId="{2F997761-00F7-404D-8D3C-B40B63D2A237}" srcOrd="0" destOrd="0" presId="urn:microsoft.com/office/officeart/2005/8/layout/hList9"/>
    <dgm:cxn modelId="{6A997862-D015-4A2D-8EF9-B9C06EB3D70B}" type="presParOf" srcId="{EF5A7BF7-4082-4776-B521-2186907F1FFA}" destId="{03F2FFD5-7A5C-4E51-96E7-BB483A76C88C}" srcOrd="1" destOrd="0" presId="urn:microsoft.com/office/officeart/2005/8/layout/hList9"/>
    <dgm:cxn modelId="{9A60202D-F75F-4596-9C99-810C424F21A8}" type="presParOf" srcId="{DE2A7513-4717-4E49-85AF-DC8ECC6313E8}" destId="{63A72FD8-83D3-46CF-BC20-1785008E87C1}" srcOrd="17" destOrd="0" presId="urn:microsoft.com/office/officeart/2005/8/layout/hList9"/>
    <dgm:cxn modelId="{125A9B64-E39B-447E-A0DB-0854DEBB7484}" type="presParOf" srcId="{DE2A7513-4717-4E49-85AF-DC8ECC6313E8}" destId="{72715186-0D3B-4E72-93E5-77A5F277140D}" srcOrd="18" destOrd="0" presId="urn:microsoft.com/office/officeart/2005/8/layout/hList9"/>
    <dgm:cxn modelId="{3D284DF4-A1F4-427D-B41B-0717C6C0E23E}" type="presParOf" srcId="{DE2A7513-4717-4E49-85AF-DC8ECC6313E8}" destId="{40370D91-0708-4274-BC7B-E3B2A9F0D97D}" srcOrd="19" destOrd="0" presId="urn:microsoft.com/office/officeart/2005/8/layout/hList9"/>
    <dgm:cxn modelId="{B0B72AC3-3F94-486C-B419-B3E12BAD2CE5}" type="presParOf" srcId="{DE2A7513-4717-4E49-85AF-DC8ECC6313E8}" destId="{01105CA9-E60D-4392-B02C-E5E0810F71B2}" srcOrd="20" destOrd="0" presId="urn:microsoft.com/office/officeart/2005/8/layout/hList9"/>
    <dgm:cxn modelId="{D6F2FAA4-AB8A-4268-8AE3-6649943926CD}" type="presParOf" srcId="{DE2A7513-4717-4E49-85AF-DC8ECC6313E8}" destId="{A4EE9F64-BF5D-4885-B95A-646DE442255D}" srcOrd="21" destOrd="0" presId="urn:microsoft.com/office/officeart/2005/8/layout/hList9"/>
    <dgm:cxn modelId="{0892C982-AF7D-4B16-B7F8-99AFE6FF240D}" type="presParOf" srcId="{A4EE9F64-BF5D-4885-B95A-646DE442255D}" destId="{57459858-959C-48CD-BC11-5FD1DC97FBAB}" srcOrd="0" destOrd="0" presId="urn:microsoft.com/office/officeart/2005/8/layout/hList9"/>
    <dgm:cxn modelId="{51940A3C-6DBD-4630-A0A0-45B27F8705E5}" type="presParOf" srcId="{A4EE9F64-BF5D-4885-B95A-646DE442255D}" destId="{C36B8670-8784-435D-AF44-1386A7DDE925}" srcOrd="1" destOrd="0" presId="urn:microsoft.com/office/officeart/2005/8/layout/hList9"/>
    <dgm:cxn modelId="{CD7B3A8A-BE3E-4956-8DBA-2F7914DD1026}" type="presParOf" srcId="{C36B8670-8784-435D-AF44-1386A7DDE925}" destId="{572CC62F-0107-4DD3-8C30-63470CF02C2F}" srcOrd="0" destOrd="0" presId="urn:microsoft.com/office/officeart/2005/8/layout/hList9"/>
    <dgm:cxn modelId="{F03B972A-2ED3-4994-BAC1-9140DDDC5DD2}" type="presParOf" srcId="{C36B8670-8784-435D-AF44-1386A7DDE925}" destId="{86FD8E20-C284-48FB-B196-8BA44CA85900}" srcOrd="1" destOrd="0" presId="urn:microsoft.com/office/officeart/2005/8/layout/hList9"/>
    <dgm:cxn modelId="{1FB12663-C35A-4FBC-B7F8-E476A93229A7}" type="presParOf" srcId="{DE2A7513-4717-4E49-85AF-DC8ECC6313E8}" destId="{5BACA2E8-81DA-441B-BDCA-C4B67ADDD294}" srcOrd="22" destOrd="0" presId="urn:microsoft.com/office/officeart/2005/8/layout/hList9"/>
    <dgm:cxn modelId="{C3301BD1-8091-4F1F-B40A-6B1C80493DD9}" type="presParOf" srcId="{DE2A7513-4717-4E49-85AF-DC8ECC6313E8}" destId="{73287CC4-A3CC-44DE-9734-48DF348DA43D}" srcOrd="23" destOrd="0" presId="urn:microsoft.com/office/officeart/2005/8/layout/hList9"/>
    <dgm:cxn modelId="{53577C45-3651-41AA-9249-5EE3596428A5}" type="presParOf" srcId="{DE2A7513-4717-4E49-85AF-DC8ECC6313E8}" destId="{7848B592-B088-44DA-AF88-740F9A573204}" srcOrd="24" destOrd="0" presId="urn:microsoft.com/office/officeart/2005/8/layout/hList9"/>
    <dgm:cxn modelId="{1CD12492-3ED4-415F-99DF-5F52078ADCBA}" type="presParOf" srcId="{DE2A7513-4717-4E49-85AF-DC8ECC6313E8}" destId="{56BF40C7-5110-472C-934B-CFBE158DDDED}" srcOrd="25" destOrd="0" presId="urn:microsoft.com/office/officeart/2005/8/layout/hList9"/>
    <dgm:cxn modelId="{AAEAC3F6-1FB2-497F-8F0D-C85336453986}" type="presParOf" srcId="{DE2A7513-4717-4E49-85AF-DC8ECC6313E8}" destId="{28F82F9D-8A31-4564-BFB1-6BB7F8528BBB}" srcOrd="26" destOrd="0" presId="urn:microsoft.com/office/officeart/2005/8/layout/hList9"/>
    <dgm:cxn modelId="{E66B7034-48C1-492E-A8A4-105BDD1AF347}" type="presParOf" srcId="{28F82F9D-8A31-4564-BFB1-6BB7F8528BBB}" destId="{4D25B8E2-31D7-4D06-9BDE-75B49CBAEC43}" srcOrd="0" destOrd="0" presId="urn:microsoft.com/office/officeart/2005/8/layout/hList9"/>
    <dgm:cxn modelId="{9E65C1E5-D07C-4F19-98B7-ACB5F6D76D38}" type="presParOf" srcId="{28F82F9D-8A31-4564-BFB1-6BB7F8528BBB}" destId="{83D6943C-8E0F-4410-B738-7B343251452B}" srcOrd="1" destOrd="0" presId="urn:microsoft.com/office/officeart/2005/8/layout/hList9"/>
    <dgm:cxn modelId="{20CCCD64-7950-4334-9119-F11DC006C864}" type="presParOf" srcId="{83D6943C-8E0F-4410-B738-7B343251452B}" destId="{1EFACB49-3A18-4917-B437-BEAA4570674E}" srcOrd="0" destOrd="0" presId="urn:microsoft.com/office/officeart/2005/8/layout/hList9"/>
    <dgm:cxn modelId="{EE3B9A65-26C2-4ECE-BD61-192C4A938C97}" type="presParOf" srcId="{83D6943C-8E0F-4410-B738-7B343251452B}" destId="{3CC52746-02E6-48B3-A117-91ECF1E5FB50}" srcOrd="1" destOrd="0" presId="urn:microsoft.com/office/officeart/2005/8/layout/hList9"/>
    <dgm:cxn modelId="{01073BD3-329C-4956-8D3F-CAB8213C75E8}" type="presParOf" srcId="{DE2A7513-4717-4E49-85AF-DC8ECC6313E8}" destId="{E2BC5002-9F34-4C55-848E-346AA9B06C0D}" srcOrd="27" destOrd="0" presId="urn:microsoft.com/office/officeart/2005/8/layout/hList9"/>
    <dgm:cxn modelId="{90C3A154-80D1-444C-9E42-E9B5984A5AF1}" type="presParOf" srcId="{DE2A7513-4717-4E49-85AF-DC8ECC6313E8}" destId="{E76D7242-1FEA-491C-A93B-9D9A34D2B9C5}" srcOrd="2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B30C9C2-AEB9-4B34-9F59-F5383C5FA2A6}"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7F7F9D1A-BEAA-430A-A5F7-09D54BFFAE82}">
      <dgm:prSet/>
      <dgm:spPr/>
      <dgm:t>
        <a:bodyPr/>
        <a:lstStyle/>
        <a:p>
          <a:pPr rtl="0"/>
          <a:r>
            <a:rPr lang="en-US" dirty="0" err="1" smtClean="0"/>
            <a:t>Reprenez</a:t>
          </a:r>
          <a:r>
            <a:rPr lang="en-US" dirty="0" smtClean="0"/>
            <a:t> </a:t>
          </a:r>
          <a:r>
            <a:rPr lang="en-US" dirty="0" err="1" smtClean="0"/>
            <a:t>l’exercice</a:t>
          </a:r>
          <a:endParaRPr lang="en-US" dirty="0"/>
        </a:p>
      </dgm:t>
    </dgm:pt>
    <dgm:pt modelId="{B5FF8D2C-6067-462F-AC70-4CE387E8DAFB}" type="parTrans" cxnId="{97AE7233-219A-4FE3-BE2A-3E35C84D1A00}">
      <dgm:prSet/>
      <dgm:spPr/>
      <dgm:t>
        <a:bodyPr/>
        <a:lstStyle/>
        <a:p>
          <a:endParaRPr lang="en-US"/>
        </a:p>
      </dgm:t>
    </dgm:pt>
    <dgm:pt modelId="{4C34ECB4-8753-45DB-8BCB-F7BBE4B08F3E}" type="sibTrans" cxnId="{97AE7233-219A-4FE3-BE2A-3E35C84D1A00}">
      <dgm:prSet/>
      <dgm:spPr/>
      <dgm:t>
        <a:bodyPr/>
        <a:lstStyle/>
        <a:p>
          <a:endParaRPr lang="en-US"/>
        </a:p>
      </dgm:t>
    </dgm:pt>
    <dgm:pt modelId="{6AD09941-C691-4BAA-8A37-ED2E35436D2B}">
      <dgm:prSet custT="1"/>
      <dgm:spPr/>
      <dgm:t>
        <a:bodyPr/>
        <a:lstStyle/>
        <a:p>
          <a:pPr rtl="0"/>
          <a:r>
            <a:rPr lang="en-US" sz="3600" b="1" dirty="0" smtClean="0"/>
            <a:t>1</a:t>
          </a:r>
          <a:endParaRPr lang="en-US" sz="1600" b="1" dirty="0"/>
        </a:p>
      </dgm:t>
    </dgm:pt>
    <dgm:pt modelId="{B08DA2CA-CAE6-44AC-9BFC-F121CE1FB9F3}" type="parTrans" cxnId="{D1D61799-8013-42B2-B61A-7FE014274367}">
      <dgm:prSet/>
      <dgm:spPr/>
      <dgm:t>
        <a:bodyPr/>
        <a:lstStyle/>
        <a:p>
          <a:endParaRPr lang="en-US"/>
        </a:p>
      </dgm:t>
    </dgm:pt>
    <dgm:pt modelId="{07023AA3-7C2B-4C86-A597-B936A626345C}" type="sibTrans" cxnId="{D1D61799-8013-42B2-B61A-7FE014274367}">
      <dgm:prSet/>
      <dgm:spPr/>
      <dgm:t>
        <a:bodyPr/>
        <a:lstStyle/>
        <a:p>
          <a:endParaRPr lang="en-US"/>
        </a:p>
      </dgm:t>
    </dgm:pt>
    <dgm:pt modelId="{89DEEF39-441C-46F6-8E95-202B0A51E238}">
      <dgm:prSet custT="1"/>
      <dgm:spPr/>
      <dgm:t>
        <a:bodyPr/>
        <a:lstStyle/>
        <a:p>
          <a:pPr rtl="0"/>
          <a:r>
            <a:rPr lang="en-US" sz="4800" dirty="0" smtClean="0"/>
            <a:t>2</a:t>
          </a:r>
          <a:endParaRPr lang="en-US" sz="5900" dirty="0"/>
        </a:p>
      </dgm:t>
    </dgm:pt>
    <dgm:pt modelId="{307CFDB2-AE7C-4367-AC12-3129B62399A4}" type="parTrans" cxnId="{69BBDBF4-975D-42CD-BDE1-D3E749F2C9DF}">
      <dgm:prSet/>
      <dgm:spPr/>
      <dgm:t>
        <a:bodyPr/>
        <a:lstStyle/>
        <a:p>
          <a:endParaRPr lang="en-US"/>
        </a:p>
      </dgm:t>
    </dgm:pt>
    <dgm:pt modelId="{CD212937-68EF-42FC-BC6D-70CD9136E186}" type="sibTrans" cxnId="{69BBDBF4-975D-42CD-BDE1-D3E749F2C9DF}">
      <dgm:prSet/>
      <dgm:spPr/>
      <dgm:t>
        <a:bodyPr/>
        <a:lstStyle/>
        <a:p>
          <a:endParaRPr lang="en-US"/>
        </a:p>
      </dgm:t>
    </dgm:pt>
    <dgm:pt modelId="{29A46246-A092-4352-9F0A-F67E51B57BB1}">
      <dgm:prSet/>
      <dgm:spPr/>
      <dgm:t>
        <a:bodyPr/>
        <a:lstStyle/>
        <a:p>
          <a:pPr rtl="0"/>
          <a:r>
            <a:rPr lang="en-US" dirty="0" err="1" smtClean="0"/>
            <a:t>Rédigez</a:t>
          </a:r>
          <a:r>
            <a:rPr lang="en-US" dirty="0" smtClean="0"/>
            <a:t> les User Stories</a:t>
          </a:r>
          <a:endParaRPr lang="en-US" dirty="0"/>
        </a:p>
      </dgm:t>
    </dgm:pt>
    <dgm:pt modelId="{74657B85-00A7-42BF-9F72-589B37FF3A41}" type="parTrans" cxnId="{5B15D540-7F2C-4190-BE18-7EB7C1EC618D}">
      <dgm:prSet/>
      <dgm:spPr/>
      <dgm:t>
        <a:bodyPr/>
        <a:lstStyle/>
        <a:p>
          <a:endParaRPr lang="en-US"/>
        </a:p>
      </dgm:t>
    </dgm:pt>
    <dgm:pt modelId="{ADCA53D0-F4C7-410C-A858-2A71CAD0610B}" type="sibTrans" cxnId="{5B15D540-7F2C-4190-BE18-7EB7C1EC618D}">
      <dgm:prSet/>
      <dgm:spPr/>
      <dgm:t>
        <a:bodyPr/>
        <a:lstStyle/>
        <a:p>
          <a:endParaRPr lang="en-US"/>
        </a:p>
      </dgm:t>
    </dgm:pt>
    <dgm:pt modelId="{EE9A8722-8D33-4978-8D9C-960D3C38C5E7}">
      <dgm:prSet custT="1"/>
      <dgm:spPr/>
      <dgm:t>
        <a:bodyPr/>
        <a:lstStyle/>
        <a:p>
          <a:pPr rtl="0"/>
          <a:r>
            <a:rPr lang="en-US" sz="4800" dirty="0" smtClean="0"/>
            <a:t>3</a:t>
          </a:r>
          <a:endParaRPr lang="en-US" sz="4800" dirty="0"/>
        </a:p>
      </dgm:t>
    </dgm:pt>
    <dgm:pt modelId="{48E3388C-0E4B-48E5-A4A2-1B87A102E4A9}" type="parTrans" cxnId="{7B77F43A-C808-49DA-9F1B-92233365DE87}">
      <dgm:prSet/>
      <dgm:spPr/>
      <dgm:t>
        <a:bodyPr/>
        <a:lstStyle/>
        <a:p>
          <a:endParaRPr lang="en-US"/>
        </a:p>
      </dgm:t>
    </dgm:pt>
    <dgm:pt modelId="{0C5FF36D-6803-46EA-98EC-F24AE1B0D0EF}" type="sibTrans" cxnId="{7B77F43A-C808-49DA-9F1B-92233365DE87}">
      <dgm:prSet/>
      <dgm:spPr/>
      <dgm:t>
        <a:bodyPr/>
        <a:lstStyle/>
        <a:p>
          <a:endParaRPr lang="en-US"/>
        </a:p>
      </dgm:t>
    </dgm:pt>
    <dgm:pt modelId="{F283AFC0-A234-46CB-819E-3C4C0C359DC2}">
      <dgm:prSet/>
      <dgm:spPr/>
      <dgm:t>
        <a:bodyPr/>
        <a:lstStyle/>
        <a:p>
          <a:pPr rtl="0"/>
          <a:r>
            <a:rPr lang="en-US" dirty="0" err="1" smtClean="0"/>
            <a:t>Sont-elles</a:t>
          </a:r>
          <a:r>
            <a:rPr lang="en-US" dirty="0" smtClean="0"/>
            <a:t> INVEST?</a:t>
          </a:r>
          <a:endParaRPr lang="en-US" dirty="0"/>
        </a:p>
      </dgm:t>
    </dgm:pt>
    <dgm:pt modelId="{7DF2B351-1B19-4DD1-843B-67A235592044}" type="parTrans" cxnId="{BCA802A7-E486-49AA-AA8F-93C7DD3E71B9}">
      <dgm:prSet/>
      <dgm:spPr/>
      <dgm:t>
        <a:bodyPr/>
        <a:lstStyle/>
        <a:p>
          <a:endParaRPr lang="en-US"/>
        </a:p>
      </dgm:t>
    </dgm:pt>
    <dgm:pt modelId="{6E03ADB0-DD11-4704-928D-C8DC50726393}" type="sibTrans" cxnId="{BCA802A7-E486-49AA-AA8F-93C7DD3E71B9}">
      <dgm:prSet/>
      <dgm:spPr/>
      <dgm:t>
        <a:bodyPr/>
        <a:lstStyle/>
        <a:p>
          <a:endParaRPr lang="en-US"/>
        </a:p>
      </dgm:t>
    </dgm:pt>
    <dgm:pt modelId="{BA1DDF8B-BC37-4094-A0A4-F73A53A56FF2}" type="pres">
      <dgm:prSet presAssocID="{3B30C9C2-AEB9-4B34-9F59-F5383C5FA2A6}" presName="Name0" presStyleCnt="0">
        <dgm:presLayoutVars>
          <dgm:dir/>
          <dgm:animLvl val="lvl"/>
          <dgm:resizeHandles val="exact"/>
        </dgm:presLayoutVars>
      </dgm:prSet>
      <dgm:spPr/>
      <dgm:t>
        <a:bodyPr/>
        <a:lstStyle/>
        <a:p>
          <a:endParaRPr lang="en-US"/>
        </a:p>
      </dgm:t>
    </dgm:pt>
    <dgm:pt modelId="{026CF733-60FD-4048-8001-FC4DBDCB2C1B}" type="pres">
      <dgm:prSet presAssocID="{6AD09941-C691-4BAA-8A37-ED2E35436D2B}" presName="linNode" presStyleCnt="0"/>
      <dgm:spPr/>
      <dgm:t>
        <a:bodyPr/>
        <a:lstStyle/>
        <a:p>
          <a:endParaRPr lang="en-US"/>
        </a:p>
      </dgm:t>
    </dgm:pt>
    <dgm:pt modelId="{0C5C0166-A5AF-4988-AF88-FB9DA4FA3FAD}" type="pres">
      <dgm:prSet presAssocID="{6AD09941-C691-4BAA-8A37-ED2E35436D2B}" presName="parentText" presStyleLbl="node1" presStyleIdx="0" presStyleCnt="3" custScaleX="37923">
        <dgm:presLayoutVars>
          <dgm:chMax val="1"/>
          <dgm:bulletEnabled val="1"/>
        </dgm:presLayoutVars>
      </dgm:prSet>
      <dgm:spPr/>
      <dgm:t>
        <a:bodyPr/>
        <a:lstStyle/>
        <a:p>
          <a:endParaRPr lang="en-US"/>
        </a:p>
      </dgm:t>
    </dgm:pt>
    <dgm:pt modelId="{A0032921-9F3C-4B42-8A04-B2D3BADA68DB}" type="pres">
      <dgm:prSet presAssocID="{6AD09941-C691-4BAA-8A37-ED2E35436D2B}" presName="descendantText" presStyleLbl="alignAccFollowNode1" presStyleIdx="0" presStyleCnt="3">
        <dgm:presLayoutVars>
          <dgm:bulletEnabled val="1"/>
        </dgm:presLayoutVars>
      </dgm:prSet>
      <dgm:spPr/>
      <dgm:t>
        <a:bodyPr/>
        <a:lstStyle/>
        <a:p>
          <a:endParaRPr lang="en-US"/>
        </a:p>
      </dgm:t>
    </dgm:pt>
    <dgm:pt modelId="{63EA8F1A-3871-4441-8106-B839580BFFAE}" type="pres">
      <dgm:prSet presAssocID="{07023AA3-7C2B-4C86-A597-B936A626345C}" presName="sp" presStyleCnt="0"/>
      <dgm:spPr/>
      <dgm:t>
        <a:bodyPr/>
        <a:lstStyle/>
        <a:p>
          <a:endParaRPr lang="en-US"/>
        </a:p>
      </dgm:t>
    </dgm:pt>
    <dgm:pt modelId="{32A1BF9C-9877-45A7-A07F-284BC9EDC398}" type="pres">
      <dgm:prSet presAssocID="{89DEEF39-441C-46F6-8E95-202B0A51E238}" presName="linNode" presStyleCnt="0"/>
      <dgm:spPr/>
      <dgm:t>
        <a:bodyPr/>
        <a:lstStyle/>
        <a:p>
          <a:endParaRPr lang="en-US"/>
        </a:p>
      </dgm:t>
    </dgm:pt>
    <dgm:pt modelId="{9EFFC8F0-4523-4678-B2EC-55A3106BAD50}" type="pres">
      <dgm:prSet presAssocID="{89DEEF39-441C-46F6-8E95-202B0A51E238}" presName="parentText" presStyleLbl="node1" presStyleIdx="1" presStyleCnt="3" custScaleX="37923">
        <dgm:presLayoutVars>
          <dgm:chMax val="1"/>
          <dgm:bulletEnabled val="1"/>
        </dgm:presLayoutVars>
      </dgm:prSet>
      <dgm:spPr/>
      <dgm:t>
        <a:bodyPr/>
        <a:lstStyle/>
        <a:p>
          <a:endParaRPr lang="en-US"/>
        </a:p>
      </dgm:t>
    </dgm:pt>
    <dgm:pt modelId="{F9530AFA-2D38-4439-ACBA-3557C555162B}" type="pres">
      <dgm:prSet presAssocID="{89DEEF39-441C-46F6-8E95-202B0A51E238}" presName="descendantText" presStyleLbl="alignAccFollowNode1" presStyleIdx="1" presStyleCnt="3">
        <dgm:presLayoutVars>
          <dgm:bulletEnabled val="1"/>
        </dgm:presLayoutVars>
      </dgm:prSet>
      <dgm:spPr/>
      <dgm:t>
        <a:bodyPr/>
        <a:lstStyle/>
        <a:p>
          <a:endParaRPr lang="en-US"/>
        </a:p>
      </dgm:t>
    </dgm:pt>
    <dgm:pt modelId="{11E36247-FF26-45B8-99F8-5459F049D7ED}" type="pres">
      <dgm:prSet presAssocID="{CD212937-68EF-42FC-BC6D-70CD9136E186}" presName="sp" presStyleCnt="0"/>
      <dgm:spPr/>
      <dgm:t>
        <a:bodyPr/>
        <a:lstStyle/>
        <a:p>
          <a:endParaRPr lang="en-US"/>
        </a:p>
      </dgm:t>
    </dgm:pt>
    <dgm:pt modelId="{F8EE1FD4-DA73-4DC8-9455-94D071F82F78}" type="pres">
      <dgm:prSet presAssocID="{EE9A8722-8D33-4978-8D9C-960D3C38C5E7}" presName="linNode" presStyleCnt="0"/>
      <dgm:spPr/>
      <dgm:t>
        <a:bodyPr/>
        <a:lstStyle/>
        <a:p>
          <a:endParaRPr lang="en-US"/>
        </a:p>
      </dgm:t>
    </dgm:pt>
    <dgm:pt modelId="{A9FDA7BA-DD71-4775-AEC0-E68E0C45064E}" type="pres">
      <dgm:prSet presAssocID="{EE9A8722-8D33-4978-8D9C-960D3C38C5E7}" presName="parentText" presStyleLbl="node1" presStyleIdx="2" presStyleCnt="3" custScaleX="37923">
        <dgm:presLayoutVars>
          <dgm:chMax val="1"/>
          <dgm:bulletEnabled val="1"/>
        </dgm:presLayoutVars>
      </dgm:prSet>
      <dgm:spPr/>
      <dgm:t>
        <a:bodyPr/>
        <a:lstStyle/>
        <a:p>
          <a:endParaRPr lang="en-US"/>
        </a:p>
      </dgm:t>
    </dgm:pt>
    <dgm:pt modelId="{7333C714-B284-4D92-9525-1A05FBB85F8A}" type="pres">
      <dgm:prSet presAssocID="{EE9A8722-8D33-4978-8D9C-960D3C38C5E7}" presName="descendantText" presStyleLbl="alignAccFollowNode1" presStyleIdx="2" presStyleCnt="3">
        <dgm:presLayoutVars>
          <dgm:bulletEnabled val="1"/>
        </dgm:presLayoutVars>
      </dgm:prSet>
      <dgm:spPr/>
      <dgm:t>
        <a:bodyPr/>
        <a:lstStyle/>
        <a:p>
          <a:endParaRPr lang="en-US"/>
        </a:p>
      </dgm:t>
    </dgm:pt>
  </dgm:ptLst>
  <dgm:cxnLst>
    <dgm:cxn modelId="{7B77F43A-C808-49DA-9F1B-92233365DE87}" srcId="{3B30C9C2-AEB9-4B34-9F59-F5383C5FA2A6}" destId="{EE9A8722-8D33-4978-8D9C-960D3C38C5E7}" srcOrd="2" destOrd="0" parTransId="{48E3388C-0E4B-48E5-A4A2-1B87A102E4A9}" sibTransId="{0C5FF36D-6803-46EA-98EC-F24AE1B0D0EF}"/>
    <dgm:cxn modelId="{6F80812D-F703-4D18-8055-369BDDCC25DE}" type="presOf" srcId="{F283AFC0-A234-46CB-819E-3C4C0C359DC2}" destId="{7333C714-B284-4D92-9525-1A05FBB85F8A}" srcOrd="0" destOrd="0" presId="urn:microsoft.com/office/officeart/2005/8/layout/vList5"/>
    <dgm:cxn modelId="{69BBDBF4-975D-42CD-BDE1-D3E749F2C9DF}" srcId="{3B30C9C2-AEB9-4B34-9F59-F5383C5FA2A6}" destId="{89DEEF39-441C-46F6-8E95-202B0A51E238}" srcOrd="1" destOrd="0" parTransId="{307CFDB2-AE7C-4367-AC12-3129B62399A4}" sibTransId="{CD212937-68EF-42FC-BC6D-70CD9136E186}"/>
    <dgm:cxn modelId="{7CA1A910-E6ED-46DD-8335-EB9E1F03FCE5}" type="presOf" srcId="{29A46246-A092-4352-9F0A-F67E51B57BB1}" destId="{F9530AFA-2D38-4439-ACBA-3557C555162B}" srcOrd="0" destOrd="0" presId="urn:microsoft.com/office/officeart/2005/8/layout/vList5"/>
    <dgm:cxn modelId="{BCA802A7-E486-49AA-AA8F-93C7DD3E71B9}" srcId="{EE9A8722-8D33-4978-8D9C-960D3C38C5E7}" destId="{F283AFC0-A234-46CB-819E-3C4C0C359DC2}" srcOrd="0" destOrd="0" parTransId="{7DF2B351-1B19-4DD1-843B-67A235592044}" sibTransId="{6E03ADB0-DD11-4704-928D-C8DC50726393}"/>
    <dgm:cxn modelId="{D1D61799-8013-42B2-B61A-7FE014274367}" srcId="{3B30C9C2-AEB9-4B34-9F59-F5383C5FA2A6}" destId="{6AD09941-C691-4BAA-8A37-ED2E35436D2B}" srcOrd="0" destOrd="0" parTransId="{B08DA2CA-CAE6-44AC-9BFC-F121CE1FB9F3}" sibTransId="{07023AA3-7C2B-4C86-A597-B936A626345C}"/>
    <dgm:cxn modelId="{F5F58368-B0C9-4A83-AAAB-EF5A06CC484E}" type="presOf" srcId="{89DEEF39-441C-46F6-8E95-202B0A51E238}" destId="{9EFFC8F0-4523-4678-B2EC-55A3106BAD50}" srcOrd="0" destOrd="0" presId="urn:microsoft.com/office/officeart/2005/8/layout/vList5"/>
    <dgm:cxn modelId="{5B15D540-7F2C-4190-BE18-7EB7C1EC618D}" srcId="{89DEEF39-441C-46F6-8E95-202B0A51E238}" destId="{29A46246-A092-4352-9F0A-F67E51B57BB1}" srcOrd="0" destOrd="0" parTransId="{74657B85-00A7-42BF-9F72-589B37FF3A41}" sibTransId="{ADCA53D0-F4C7-410C-A858-2A71CAD0610B}"/>
    <dgm:cxn modelId="{B26AE6C8-DCB8-454E-866E-558C991A39DF}" type="presOf" srcId="{EE9A8722-8D33-4978-8D9C-960D3C38C5E7}" destId="{A9FDA7BA-DD71-4775-AEC0-E68E0C45064E}" srcOrd="0" destOrd="0" presId="urn:microsoft.com/office/officeart/2005/8/layout/vList5"/>
    <dgm:cxn modelId="{BFD32C9F-BAD7-4186-8F34-AA48819B6C97}" type="presOf" srcId="{3B30C9C2-AEB9-4B34-9F59-F5383C5FA2A6}" destId="{BA1DDF8B-BC37-4094-A0A4-F73A53A56FF2}" srcOrd="0" destOrd="0" presId="urn:microsoft.com/office/officeart/2005/8/layout/vList5"/>
    <dgm:cxn modelId="{9A72E1E5-77EA-4FB6-80A6-F8B9752E6016}" type="presOf" srcId="{7F7F9D1A-BEAA-430A-A5F7-09D54BFFAE82}" destId="{A0032921-9F3C-4B42-8A04-B2D3BADA68DB}" srcOrd="0" destOrd="0" presId="urn:microsoft.com/office/officeart/2005/8/layout/vList5"/>
    <dgm:cxn modelId="{9E11EAC7-8FC6-47E8-BF7E-D3FFBD4C9B56}" type="presOf" srcId="{6AD09941-C691-4BAA-8A37-ED2E35436D2B}" destId="{0C5C0166-A5AF-4988-AF88-FB9DA4FA3FAD}" srcOrd="0" destOrd="0" presId="urn:microsoft.com/office/officeart/2005/8/layout/vList5"/>
    <dgm:cxn modelId="{97AE7233-219A-4FE3-BE2A-3E35C84D1A00}" srcId="{6AD09941-C691-4BAA-8A37-ED2E35436D2B}" destId="{7F7F9D1A-BEAA-430A-A5F7-09D54BFFAE82}" srcOrd="0" destOrd="0" parTransId="{B5FF8D2C-6067-462F-AC70-4CE387E8DAFB}" sibTransId="{4C34ECB4-8753-45DB-8BCB-F7BBE4B08F3E}"/>
    <dgm:cxn modelId="{CF57AA49-ADAA-4EAD-9B81-8FD6035D39C8}" type="presParOf" srcId="{BA1DDF8B-BC37-4094-A0A4-F73A53A56FF2}" destId="{026CF733-60FD-4048-8001-FC4DBDCB2C1B}" srcOrd="0" destOrd="0" presId="urn:microsoft.com/office/officeart/2005/8/layout/vList5"/>
    <dgm:cxn modelId="{5B62C113-4F0F-4689-8143-73BE8EF8D36A}" type="presParOf" srcId="{026CF733-60FD-4048-8001-FC4DBDCB2C1B}" destId="{0C5C0166-A5AF-4988-AF88-FB9DA4FA3FAD}" srcOrd="0" destOrd="0" presId="urn:microsoft.com/office/officeart/2005/8/layout/vList5"/>
    <dgm:cxn modelId="{C85D2AA9-A9AF-4474-89ED-76B1B7207FB4}" type="presParOf" srcId="{026CF733-60FD-4048-8001-FC4DBDCB2C1B}" destId="{A0032921-9F3C-4B42-8A04-B2D3BADA68DB}" srcOrd="1" destOrd="0" presId="urn:microsoft.com/office/officeart/2005/8/layout/vList5"/>
    <dgm:cxn modelId="{ABD9A9CB-08E1-48DE-AE5D-8EA1627E769D}" type="presParOf" srcId="{BA1DDF8B-BC37-4094-A0A4-F73A53A56FF2}" destId="{63EA8F1A-3871-4441-8106-B839580BFFAE}" srcOrd="1" destOrd="0" presId="urn:microsoft.com/office/officeart/2005/8/layout/vList5"/>
    <dgm:cxn modelId="{49B86D71-1B55-45E9-8540-2EDB3AF829DE}" type="presParOf" srcId="{BA1DDF8B-BC37-4094-A0A4-F73A53A56FF2}" destId="{32A1BF9C-9877-45A7-A07F-284BC9EDC398}" srcOrd="2" destOrd="0" presId="urn:microsoft.com/office/officeart/2005/8/layout/vList5"/>
    <dgm:cxn modelId="{79483B7A-5F1C-4083-A231-BECCC124E25C}" type="presParOf" srcId="{32A1BF9C-9877-45A7-A07F-284BC9EDC398}" destId="{9EFFC8F0-4523-4678-B2EC-55A3106BAD50}" srcOrd="0" destOrd="0" presId="urn:microsoft.com/office/officeart/2005/8/layout/vList5"/>
    <dgm:cxn modelId="{CA3B5EF3-D2F4-46C8-AA90-D399DE3CB76D}" type="presParOf" srcId="{32A1BF9C-9877-45A7-A07F-284BC9EDC398}" destId="{F9530AFA-2D38-4439-ACBA-3557C555162B}" srcOrd="1" destOrd="0" presId="urn:microsoft.com/office/officeart/2005/8/layout/vList5"/>
    <dgm:cxn modelId="{EF963E61-E405-4387-9AD2-BECDB7E233E9}" type="presParOf" srcId="{BA1DDF8B-BC37-4094-A0A4-F73A53A56FF2}" destId="{11E36247-FF26-45B8-99F8-5459F049D7ED}" srcOrd="3" destOrd="0" presId="urn:microsoft.com/office/officeart/2005/8/layout/vList5"/>
    <dgm:cxn modelId="{36D7EAAB-FFA2-4457-9400-9F840B43F48E}" type="presParOf" srcId="{BA1DDF8B-BC37-4094-A0A4-F73A53A56FF2}" destId="{F8EE1FD4-DA73-4DC8-9455-94D071F82F78}" srcOrd="4" destOrd="0" presId="urn:microsoft.com/office/officeart/2005/8/layout/vList5"/>
    <dgm:cxn modelId="{8160B732-4031-48BD-9480-B05DE92DF2BD}" type="presParOf" srcId="{F8EE1FD4-DA73-4DC8-9455-94D071F82F78}" destId="{A9FDA7BA-DD71-4775-AEC0-E68E0C45064E}" srcOrd="0" destOrd="0" presId="urn:microsoft.com/office/officeart/2005/8/layout/vList5"/>
    <dgm:cxn modelId="{54E8E49A-ED63-4DB7-B9EA-9331E1B56696}" type="presParOf" srcId="{F8EE1FD4-DA73-4DC8-9455-94D071F82F78}" destId="{7333C714-B284-4D92-9525-1A05FBB85F8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06D9767-DBF3-4DF9-B851-C65828B2883B}" type="doc">
      <dgm:prSet loTypeId="urn:microsoft.com/office/officeart/2005/8/layout/lProcess2" loCatId="list" qsTypeId="urn:microsoft.com/office/officeart/2005/8/quickstyle/3d2" qsCatId="3D" csTypeId="urn:microsoft.com/office/officeart/2005/8/colors/accent4_5" csCatId="accent4" phldr="1"/>
      <dgm:spPr/>
      <dgm:t>
        <a:bodyPr/>
        <a:lstStyle/>
        <a:p>
          <a:endParaRPr lang="en-US"/>
        </a:p>
      </dgm:t>
    </dgm:pt>
    <dgm:pt modelId="{A179C168-FF01-441E-AF7D-FAD9306BEAB2}">
      <dgm:prSet phldrT="[Text]"/>
      <dgm:spPr/>
      <dgm:t>
        <a:bodyPr/>
        <a:lstStyle/>
        <a:p>
          <a:r>
            <a:rPr lang="en-US" dirty="0" err="1" smtClean="0"/>
            <a:t>Tâches</a:t>
          </a:r>
          <a:r>
            <a:rPr lang="en-US" dirty="0" smtClean="0"/>
            <a:t> pour transformer le Product Backlog en </a:t>
          </a:r>
          <a:r>
            <a:rPr lang="en-US" dirty="0" err="1" smtClean="0"/>
            <a:t>fonctionnalité-produit</a:t>
          </a:r>
          <a:endParaRPr lang="en-US" dirty="0"/>
        </a:p>
      </dgm:t>
    </dgm:pt>
    <dgm:pt modelId="{D134B412-1C13-4624-905A-14F5C4E47BDE}" type="parTrans" cxnId="{2EF4FAB8-2B73-47E5-85BE-4EAF686308B9}">
      <dgm:prSet/>
      <dgm:spPr/>
      <dgm:t>
        <a:bodyPr/>
        <a:lstStyle/>
        <a:p>
          <a:endParaRPr lang="en-US"/>
        </a:p>
      </dgm:t>
    </dgm:pt>
    <dgm:pt modelId="{201E61EF-02E3-45E5-AF3D-E440F1B8E14E}" type="sibTrans" cxnId="{2EF4FAB8-2B73-47E5-85BE-4EAF686308B9}">
      <dgm:prSet/>
      <dgm:spPr/>
      <dgm:t>
        <a:bodyPr/>
        <a:lstStyle/>
        <a:p>
          <a:endParaRPr lang="en-US"/>
        </a:p>
      </dgm:t>
    </dgm:pt>
    <dgm:pt modelId="{BEEE3715-4F33-4687-9699-3F65380DB4AF}">
      <dgm:prSet phldrT="[Text]"/>
      <dgm:spPr/>
      <dgm:t>
        <a:bodyPr/>
        <a:lstStyle/>
        <a:p>
          <a:r>
            <a:rPr lang="en-US" dirty="0" err="1" smtClean="0"/>
            <a:t>Tâches</a:t>
          </a:r>
          <a:r>
            <a:rPr lang="en-US" dirty="0" smtClean="0"/>
            <a:t> </a:t>
          </a:r>
          <a:r>
            <a:rPr lang="en-US" dirty="0" err="1" smtClean="0"/>
            <a:t>estimées</a:t>
          </a:r>
          <a:r>
            <a:rPr lang="en-US" dirty="0" smtClean="0"/>
            <a:t> en </a:t>
          </a:r>
          <a:r>
            <a:rPr lang="en-US" dirty="0" err="1" smtClean="0"/>
            <a:t>heures</a:t>
          </a:r>
          <a:endParaRPr lang="en-US" dirty="0"/>
        </a:p>
      </dgm:t>
    </dgm:pt>
    <dgm:pt modelId="{0576E97C-CDFA-4B63-BFAB-DFD28C283A0F}" type="parTrans" cxnId="{4628E76C-B79B-428A-A6CC-A34A5FD11776}">
      <dgm:prSet/>
      <dgm:spPr/>
      <dgm:t>
        <a:bodyPr/>
        <a:lstStyle/>
        <a:p>
          <a:endParaRPr lang="en-US"/>
        </a:p>
      </dgm:t>
    </dgm:pt>
    <dgm:pt modelId="{B68CCA06-1C54-4998-9B08-F216D662A447}" type="sibTrans" cxnId="{4628E76C-B79B-428A-A6CC-A34A5FD11776}">
      <dgm:prSet/>
      <dgm:spPr/>
      <dgm:t>
        <a:bodyPr/>
        <a:lstStyle/>
        <a:p>
          <a:endParaRPr lang="en-US"/>
        </a:p>
      </dgm:t>
    </dgm:pt>
    <dgm:pt modelId="{343BA1AD-26A9-4FBB-85C9-98FADCEB2CB0}">
      <dgm:prSet phldrT="[Text]"/>
      <dgm:spPr/>
      <dgm:t>
        <a:bodyPr/>
        <a:lstStyle/>
        <a:p>
          <a:r>
            <a:rPr lang="en-US" dirty="0" smtClean="0"/>
            <a:t>Une </a:t>
          </a:r>
          <a:r>
            <a:rPr lang="en-US" dirty="0" err="1" smtClean="0"/>
            <a:t>tâche</a:t>
          </a:r>
          <a:r>
            <a:rPr lang="en-US" dirty="0" smtClean="0"/>
            <a:t> ne </a:t>
          </a:r>
          <a:r>
            <a:rPr lang="en-US" dirty="0" err="1" smtClean="0"/>
            <a:t>doit</a:t>
          </a:r>
          <a:r>
            <a:rPr lang="en-US" dirty="0" smtClean="0"/>
            <a:t> pas </a:t>
          </a:r>
          <a:r>
            <a:rPr lang="en-US" dirty="0" err="1" smtClean="0"/>
            <a:t>nécessité</a:t>
          </a:r>
          <a:r>
            <a:rPr lang="en-US" dirty="0" smtClean="0"/>
            <a:t> plus d’un jour </a:t>
          </a:r>
          <a:r>
            <a:rPr lang="en-US" dirty="0" err="1" smtClean="0"/>
            <a:t>ou</a:t>
          </a:r>
          <a:r>
            <a:rPr lang="en-US" dirty="0" smtClean="0"/>
            <a:t> </a:t>
          </a:r>
          <a:r>
            <a:rPr lang="en-US" dirty="0" err="1" smtClean="0"/>
            <a:t>deux</a:t>
          </a:r>
          <a:endParaRPr lang="en-US" dirty="0"/>
        </a:p>
      </dgm:t>
    </dgm:pt>
    <dgm:pt modelId="{1BC0B4F4-1998-4963-8E1B-FB8E7E16D432}" type="parTrans" cxnId="{93FC847E-816D-41B0-9B91-1A57B49D0C3B}">
      <dgm:prSet/>
      <dgm:spPr/>
      <dgm:t>
        <a:bodyPr/>
        <a:lstStyle/>
        <a:p>
          <a:endParaRPr lang="en-US"/>
        </a:p>
      </dgm:t>
    </dgm:pt>
    <dgm:pt modelId="{8901060B-824B-470A-8BF2-A088B2EAD4DB}" type="sibTrans" cxnId="{93FC847E-816D-41B0-9B91-1A57B49D0C3B}">
      <dgm:prSet/>
      <dgm:spPr/>
      <dgm:t>
        <a:bodyPr/>
        <a:lstStyle/>
        <a:p>
          <a:endParaRPr lang="en-US"/>
        </a:p>
      </dgm:t>
    </dgm:pt>
    <dgm:pt modelId="{E0C53FE5-8598-4724-A245-BF5BE1BECD37}">
      <dgm:prSet phldrT="[Text]"/>
      <dgm:spPr/>
      <dgm:t>
        <a:bodyPr/>
        <a:lstStyle/>
        <a:p>
          <a:r>
            <a:rPr lang="en-US" dirty="0" smtClean="0"/>
            <a:t>Les </a:t>
          </a:r>
          <a:r>
            <a:rPr lang="en-US" dirty="0" err="1" smtClean="0"/>
            <a:t>grandes</a:t>
          </a:r>
          <a:r>
            <a:rPr lang="en-US" dirty="0" smtClean="0"/>
            <a:t> </a:t>
          </a:r>
          <a:r>
            <a:rPr lang="en-US" dirty="0" err="1" smtClean="0"/>
            <a:t>tâches</a:t>
          </a:r>
          <a:r>
            <a:rPr lang="en-US" dirty="0" smtClean="0"/>
            <a:t> </a:t>
          </a:r>
          <a:r>
            <a:rPr lang="en-US" dirty="0" err="1" smtClean="0"/>
            <a:t>sont</a:t>
          </a:r>
          <a:r>
            <a:rPr lang="en-US" dirty="0" smtClean="0"/>
            <a:t> </a:t>
          </a:r>
          <a:r>
            <a:rPr lang="en-US" dirty="0" err="1" smtClean="0"/>
            <a:t>découpées</a:t>
          </a:r>
          <a:r>
            <a:rPr lang="en-US" dirty="0" smtClean="0"/>
            <a:t> plus </a:t>
          </a:r>
          <a:r>
            <a:rPr lang="en-US" dirty="0" err="1" smtClean="0"/>
            <a:t>tard</a:t>
          </a:r>
          <a:r>
            <a:rPr lang="en-US" dirty="0" smtClean="0"/>
            <a:t> </a:t>
          </a:r>
          <a:r>
            <a:rPr lang="en-US" dirty="0" err="1" smtClean="0"/>
            <a:t>dans</a:t>
          </a:r>
          <a:r>
            <a:rPr lang="en-US" dirty="0" smtClean="0"/>
            <a:t> le Sprint</a:t>
          </a:r>
          <a:endParaRPr lang="en-US" dirty="0"/>
        </a:p>
      </dgm:t>
    </dgm:pt>
    <dgm:pt modelId="{842D3219-FF0B-45C4-ADFB-2B9581BA0C62}" type="parTrans" cxnId="{8FAA595C-67AA-4711-A579-4E5766527746}">
      <dgm:prSet/>
      <dgm:spPr/>
      <dgm:t>
        <a:bodyPr/>
        <a:lstStyle/>
        <a:p>
          <a:endParaRPr lang="en-US"/>
        </a:p>
      </dgm:t>
    </dgm:pt>
    <dgm:pt modelId="{91444925-542E-4402-83D5-AFFDF433FA33}" type="sibTrans" cxnId="{8FAA595C-67AA-4711-A579-4E5766527746}">
      <dgm:prSet/>
      <dgm:spPr/>
      <dgm:t>
        <a:bodyPr/>
        <a:lstStyle/>
        <a:p>
          <a:endParaRPr lang="en-US"/>
        </a:p>
      </dgm:t>
    </dgm:pt>
    <dgm:pt modelId="{58E66FF7-9099-4DF9-821C-9CBABA1CD629}">
      <dgm:prSet phldrT="[Text]"/>
      <dgm:spPr/>
      <dgm:t>
        <a:bodyPr/>
        <a:lstStyle/>
        <a:p>
          <a:r>
            <a:rPr lang="en-US" dirty="0" smtClean="0"/>
            <a:t>Les </a:t>
          </a:r>
          <a:r>
            <a:rPr lang="en-US" dirty="0" err="1" smtClean="0"/>
            <a:t>membres</a:t>
          </a:r>
          <a:r>
            <a:rPr lang="en-US" dirty="0" smtClean="0"/>
            <a:t> de </a:t>
          </a:r>
          <a:r>
            <a:rPr lang="en-US" dirty="0" err="1" smtClean="0"/>
            <a:t>l’équipe</a:t>
          </a:r>
          <a:r>
            <a:rPr lang="en-US" dirty="0" smtClean="0"/>
            <a:t> </a:t>
          </a:r>
          <a:r>
            <a:rPr lang="en-US" dirty="0" err="1" smtClean="0"/>
            <a:t>s’engagent</a:t>
          </a:r>
          <a:r>
            <a:rPr lang="en-US" dirty="0" smtClean="0"/>
            <a:t> </a:t>
          </a:r>
          <a:r>
            <a:rPr lang="en-US" dirty="0" err="1" smtClean="0"/>
            <a:t>sur</a:t>
          </a:r>
          <a:r>
            <a:rPr lang="en-US" dirty="0" smtClean="0"/>
            <a:t> les </a:t>
          </a:r>
          <a:r>
            <a:rPr lang="en-US" dirty="0" err="1" smtClean="0"/>
            <a:t>tâches</a:t>
          </a:r>
          <a:r>
            <a:rPr lang="en-US" dirty="0" smtClean="0"/>
            <a:t> une </a:t>
          </a:r>
          <a:r>
            <a:rPr lang="en-US" dirty="0" err="1" smtClean="0"/>
            <a:t>fois</a:t>
          </a:r>
          <a:r>
            <a:rPr lang="en-US" dirty="0" smtClean="0"/>
            <a:t> </a:t>
          </a:r>
          <a:r>
            <a:rPr lang="en-US" dirty="0" err="1" smtClean="0"/>
            <a:t>que</a:t>
          </a:r>
          <a:r>
            <a:rPr lang="en-US" dirty="0" smtClean="0"/>
            <a:t> le Sprint a </a:t>
          </a:r>
          <a:r>
            <a:rPr lang="en-US" dirty="0" err="1" smtClean="0"/>
            <a:t>démarré</a:t>
          </a:r>
          <a:endParaRPr lang="en-US" dirty="0"/>
        </a:p>
      </dgm:t>
    </dgm:pt>
    <dgm:pt modelId="{CABB5538-C49E-413D-A260-14FE024D45F3}" type="parTrans" cxnId="{708CFCCA-63D5-401F-BF6E-BE192C0758DF}">
      <dgm:prSet/>
      <dgm:spPr/>
      <dgm:t>
        <a:bodyPr/>
        <a:lstStyle/>
        <a:p>
          <a:endParaRPr lang="en-US"/>
        </a:p>
      </dgm:t>
    </dgm:pt>
    <dgm:pt modelId="{D5A2B93D-0043-4AEA-8795-BE2A16A1B228}" type="sibTrans" cxnId="{708CFCCA-63D5-401F-BF6E-BE192C0758DF}">
      <dgm:prSet/>
      <dgm:spPr/>
      <dgm:t>
        <a:bodyPr/>
        <a:lstStyle/>
        <a:p>
          <a:endParaRPr lang="en-US"/>
        </a:p>
      </dgm:t>
    </dgm:pt>
    <dgm:pt modelId="{4B49752B-126D-4F5D-8D92-5084C1100560}">
      <dgm:prSet phldrT="[Text]"/>
      <dgm:spPr/>
      <dgm:t>
        <a:bodyPr/>
        <a:lstStyle/>
        <a:p>
          <a:r>
            <a:rPr lang="en-US" dirty="0" smtClean="0"/>
            <a:t>Les </a:t>
          </a:r>
          <a:r>
            <a:rPr lang="en-US" dirty="0" err="1" smtClean="0"/>
            <a:t>tâches</a:t>
          </a:r>
          <a:r>
            <a:rPr lang="en-US" dirty="0" smtClean="0"/>
            <a:t> ne </a:t>
          </a:r>
          <a:r>
            <a:rPr lang="en-US" dirty="0" err="1" smtClean="0"/>
            <a:t>sont</a:t>
          </a:r>
          <a:r>
            <a:rPr lang="en-US" dirty="0" smtClean="0"/>
            <a:t> pas </a:t>
          </a:r>
          <a:r>
            <a:rPr lang="en-US" dirty="0" err="1" smtClean="0"/>
            <a:t>assignées</a:t>
          </a:r>
          <a:endParaRPr lang="en-US" dirty="0"/>
        </a:p>
      </dgm:t>
    </dgm:pt>
    <dgm:pt modelId="{F40F149C-87BC-4410-A901-73F565571991}" type="parTrans" cxnId="{888E7B7B-DAC4-4CA3-AB4C-63EC43702922}">
      <dgm:prSet/>
      <dgm:spPr/>
      <dgm:t>
        <a:bodyPr/>
        <a:lstStyle/>
        <a:p>
          <a:endParaRPr lang="en-US"/>
        </a:p>
      </dgm:t>
    </dgm:pt>
    <dgm:pt modelId="{FCC07393-FDCB-457B-8BFF-A0FC9FE515B4}" type="sibTrans" cxnId="{888E7B7B-DAC4-4CA3-AB4C-63EC43702922}">
      <dgm:prSet/>
      <dgm:spPr/>
      <dgm:t>
        <a:bodyPr/>
        <a:lstStyle/>
        <a:p>
          <a:endParaRPr lang="en-US"/>
        </a:p>
      </dgm:t>
    </dgm:pt>
    <dgm:pt modelId="{A479A7CA-79BE-4883-B2A6-10416B370B78}">
      <dgm:prSet phldrT="[Text]"/>
      <dgm:spPr/>
      <dgm:t>
        <a:bodyPr/>
        <a:lstStyle/>
        <a:p>
          <a:r>
            <a:rPr lang="en-US" dirty="0" smtClean="0"/>
            <a:t>Le Sprint Backlog </a:t>
          </a:r>
          <a:r>
            <a:rPr lang="en-US" dirty="0" err="1" smtClean="0"/>
            <a:t>est</a:t>
          </a:r>
          <a:r>
            <a:rPr lang="en-US" dirty="0" smtClean="0"/>
            <a:t> </a:t>
          </a:r>
          <a:r>
            <a:rPr lang="en-US" dirty="0" err="1" smtClean="0"/>
            <a:t>revu</a:t>
          </a:r>
          <a:r>
            <a:rPr lang="en-US" dirty="0" smtClean="0"/>
            <a:t> </a:t>
          </a:r>
          <a:r>
            <a:rPr lang="en-US" dirty="0" err="1" smtClean="0"/>
            <a:t>journellement</a:t>
          </a:r>
          <a:endParaRPr lang="en-US" dirty="0"/>
        </a:p>
      </dgm:t>
    </dgm:pt>
    <dgm:pt modelId="{8B5F0CD5-14C2-4306-A070-F1CCD83F533C}" type="parTrans" cxnId="{291E6AF9-95C3-4CFA-95FB-B37CB3A745F1}">
      <dgm:prSet/>
      <dgm:spPr/>
      <dgm:t>
        <a:bodyPr/>
        <a:lstStyle/>
        <a:p>
          <a:endParaRPr lang="en-US"/>
        </a:p>
      </dgm:t>
    </dgm:pt>
    <dgm:pt modelId="{F4047B1C-5C4F-4681-821E-B724BAE14535}" type="sibTrans" cxnId="{291E6AF9-95C3-4CFA-95FB-B37CB3A745F1}">
      <dgm:prSet/>
      <dgm:spPr/>
      <dgm:t>
        <a:bodyPr/>
        <a:lstStyle/>
        <a:p>
          <a:endParaRPr lang="en-US"/>
        </a:p>
      </dgm:t>
    </dgm:pt>
    <dgm:pt modelId="{E2C53025-218C-47AE-9003-F5354BF27227}">
      <dgm:prSet phldrT="[Text]"/>
      <dgm:spPr/>
      <dgm:t>
        <a:bodyPr/>
        <a:lstStyle/>
        <a:p>
          <a:r>
            <a:rPr lang="en-US" dirty="0" smtClean="0"/>
            <a:t>De </a:t>
          </a:r>
          <a:r>
            <a:rPr lang="en-US" dirty="0" err="1" smtClean="0"/>
            <a:t>nouvelles</a:t>
          </a:r>
          <a:r>
            <a:rPr lang="en-US" dirty="0" smtClean="0"/>
            <a:t> </a:t>
          </a:r>
          <a:r>
            <a:rPr lang="en-US" dirty="0" err="1" smtClean="0"/>
            <a:t>tâches</a:t>
          </a:r>
          <a:r>
            <a:rPr lang="en-US" dirty="0" smtClean="0"/>
            <a:t> </a:t>
          </a:r>
          <a:r>
            <a:rPr lang="en-US" dirty="0" err="1" smtClean="0"/>
            <a:t>sont</a:t>
          </a:r>
          <a:r>
            <a:rPr lang="en-US" dirty="0" smtClean="0"/>
            <a:t> </a:t>
          </a:r>
          <a:r>
            <a:rPr lang="en-US" dirty="0" err="1" smtClean="0"/>
            <a:t>identifiées</a:t>
          </a:r>
          <a:r>
            <a:rPr lang="en-US" dirty="0" smtClean="0"/>
            <a:t>, </a:t>
          </a:r>
          <a:r>
            <a:rPr lang="en-US" dirty="0" err="1" smtClean="0"/>
            <a:t>d’autres</a:t>
          </a:r>
          <a:r>
            <a:rPr lang="en-US" dirty="0" smtClean="0"/>
            <a:t> </a:t>
          </a:r>
          <a:r>
            <a:rPr lang="en-US" dirty="0" err="1" smtClean="0"/>
            <a:t>sont</a:t>
          </a:r>
          <a:r>
            <a:rPr lang="en-US" dirty="0" smtClean="0"/>
            <a:t> </a:t>
          </a:r>
          <a:r>
            <a:rPr lang="en-US" dirty="0" err="1" smtClean="0"/>
            <a:t>changées</a:t>
          </a:r>
          <a:r>
            <a:rPr lang="en-US" dirty="0" smtClean="0"/>
            <a:t> </a:t>
          </a:r>
          <a:r>
            <a:rPr lang="en-US" dirty="0" err="1" smtClean="0"/>
            <a:t>ou</a:t>
          </a:r>
          <a:r>
            <a:rPr lang="en-US" dirty="0" smtClean="0"/>
            <a:t> </a:t>
          </a:r>
          <a:r>
            <a:rPr lang="en-US" dirty="0" err="1" smtClean="0"/>
            <a:t>éffacées</a:t>
          </a:r>
          <a:r>
            <a:rPr lang="en-US" dirty="0" smtClean="0"/>
            <a:t>.</a:t>
          </a:r>
          <a:endParaRPr lang="en-US" dirty="0"/>
        </a:p>
      </dgm:t>
    </dgm:pt>
    <dgm:pt modelId="{AB1565FE-E7AE-4066-9284-9BFBD2D16E43}" type="parTrans" cxnId="{39B0EEE4-A7A3-4F77-8E02-9E1CFBD0F671}">
      <dgm:prSet/>
      <dgm:spPr/>
      <dgm:t>
        <a:bodyPr/>
        <a:lstStyle/>
        <a:p>
          <a:endParaRPr lang="en-US"/>
        </a:p>
      </dgm:t>
    </dgm:pt>
    <dgm:pt modelId="{4F42DACC-755C-47FC-85D1-20E0A2C9549E}" type="sibTrans" cxnId="{39B0EEE4-A7A3-4F77-8E02-9E1CFBD0F671}">
      <dgm:prSet/>
      <dgm:spPr/>
      <dgm:t>
        <a:bodyPr/>
        <a:lstStyle/>
        <a:p>
          <a:endParaRPr lang="en-US"/>
        </a:p>
      </dgm:t>
    </dgm:pt>
    <dgm:pt modelId="{E1BE41DC-618E-4E08-83B1-F71927291F70}">
      <dgm:prSet phldrT="[Text]"/>
      <dgm:spPr/>
      <dgm:t>
        <a:bodyPr/>
        <a:lstStyle/>
        <a:p>
          <a:r>
            <a:rPr lang="fr-FR" b="0" i="0" dirty="0" smtClean="0"/>
            <a:t>Les heures restantes de travail pour chaque tâche sont mises à jour</a:t>
          </a:r>
          <a:endParaRPr lang="en-US" dirty="0"/>
        </a:p>
      </dgm:t>
    </dgm:pt>
    <dgm:pt modelId="{298BDF2D-35C5-49B2-9FDE-B464BDF674A3}" type="parTrans" cxnId="{E836E004-B4FF-4F61-B0FF-22D12908EBBD}">
      <dgm:prSet/>
      <dgm:spPr/>
      <dgm:t>
        <a:bodyPr/>
        <a:lstStyle/>
        <a:p>
          <a:endParaRPr lang="en-US"/>
        </a:p>
      </dgm:t>
    </dgm:pt>
    <dgm:pt modelId="{AB0FB955-B720-40C2-838C-29B7F1A49FB0}" type="sibTrans" cxnId="{E836E004-B4FF-4F61-B0FF-22D12908EBBD}">
      <dgm:prSet/>
      <dgm:spPr/>
      <dgm:t>
        <a:bodyPr/>
        <a:lstStyle/>
        <a:p>
          <a:endParaRPr lang="en-US"/>
        </a:p>
      </dgm:t>
    </dgm:pt>
    <dgm:pt modelId="{9DE7017A-8A74-45A4-AE2E-1BFF01F5479F}">
      <dgm:prSet phldrT="[Text]"/>
      <dgm:spPr/>
      <dgm:t>
        <a:bodyPr/>
        <a:lstStyle/>
        <a:p>
          <a:r>
            <a:rPr lang="en-US" dirty="0" smtClean="0"/>
            <a:t>Les </a:t>
          </a:r>
          <a:r>
            <a:rPr lang="en-US" dirty="0" err="1" smtClean="0"/>
            <a:t>équipes</a:t>
          </a:r>
          <a:r>
            <a:rPr lang="en-US" dirty="0" smtClean="0"/>
            <a:t> </a:t>
          </a:r>
          <a:r>
            <a:rPr lang="en-US" dirty="0" err="1" smtClean="0"/>
            <a:t>sont</a:t>
          </a:r>
          <a:r>
            <a:rPr lang="en-US" dirty="0" smtClean="0"/>
            <a:t> </a:t>
          </a:r>
          <a:r>
            <a:rPr lang="en-US" dirty="0" err="1" smtClean="0"/>
            <a:t>mesurées</a:t>
          </a:r>
          <a:r>
            <a:rPr lang="en-US" dirty="0" smtClean="0"/>
            <a:t> en </a:t>
          </a:r>
          <a:r>
            <a:rPr lang="en-US" dirty="0" err="1" smtClean="0"/>
            <a:t>fonction</a:t>
          </a:r>
          <a:r>
            <a:rPr lang="en-US" dirty="0" smtClean="0"/>
            <a:t> de </a:t>
          </a:r>
          <a:r>
            <a:rPr lang="en-US" dirty="0" err="1" smtClean="0"/>
            <a:t>leurs</a:t>
          </a:r>
          <a:r>
            <a:rPr lang="en-US" dirty="0" smtClean="0"/>
            <a:t> engagements</a:t>
          </a:r>
          <a:endParaRPr lang="en-US" dirty="0"/>
        </a:p>
      </dgm:t>
    </dgm:pt>
    <dgm:pt modelId="{43C71DC1-A0AE-40A3-87CE-7FC67F01277B}" type="parTrans" cxnId="{A86E0E3E-DCC0-4548-A3F9-D8D665DC6AD9}">
      <dgm:prSet/>
      <dgm:spPr/>
      <dgm:t>
        <a:bodyPr/>
        <a:lstStyle/>
        <a:p>
          <a:endParaRPr lang="en-US"/>
        </a:p>
      </dgm:t>
    </dgm:pt>
    <dgm:pt modelId="{B6BD9B71-09B3-4EB3-B3F4-D60888505874}" type="sibTrans" cxnId="{A86E0E3E-DCC0-4548-A3F9-D8D665DC6AD9}">
      <dgm:prSet/>
      <dgm:spPr/>
      <dgm:t>
        <a:bodyPr/>
        <a:lstStyle/>
        <a:p>
          <a:endParaRPr lang="en-US"/>
        </a:p>
      </dgm:t>
    </dgm:pt>
    <dgm:pt modelId="{0C085074-A3C3-491E-8C52-B7E7DCAF8F00}">
      <dgm:prSet phldrT="[Text]"/>
      <dgm:spPr/>
      <dgm:t>
        <a:bodyPr/>
        <a:lstStyle/>
        <a:p>
          <a:r>
            <a:rPr lang="en-US" dirty="0" smtClean="0"/>
            <a:t>Et pas </a:t>
          </a:r>
          <a:r>
            <a:rPr lang="en-US" dirty="0" err="1" smtClean="0"/>
            <a:t>sur</a:t>
          </a:r>
          <a:r>
            <a:rPr lang="en-US" dirty="0" smtClean="0"/>
            <a:t> le temps </a:t>
          </a:r>
          <a:r>
            <a:rPr lang="en-US" dirty="0" err="1" smtClean="0"/>
            <a:t>nécessaire</a:t>
          </a:r>
          <a:r>
            <a:rPr lang="en-US" dirty="0" smtClean="0"/>
            <a:t> pour le </a:t>
          </a:r>
          <a:r>
            <a:rPr lang="en-US" dirty="0" err="1" smtClean="0"/>
            <a:t>réaliser</a:t>
          </a:r>
          <a:endParaRPr lang="en-US" dirty="0"/>
        </a:p>
      </dgm:t>
    </dgm:pt>
    <dgm:pt modelId="{8E23212C-FA9D-4865-9602-E70A47C5E726}" type="parTrans" cxnId="{2566E445-9AEC-4220-9F04-BAA1DD4FB23E}">
      <dgm:prSet/>
      <dgm:spPr/>
      <dgm:t>
        <a:bodyPr/>
        <a:lstStyle/>
        <a:p>
          <a:endParaRPr lang="en-US"/>
        </a:p>
      </dgm:t>
    </dgm:pt>
    <dgm:pt modelId="{D02F2196-54CD-45FF-81F9-DD75B22D68E3}" type="sibTrans" cxnId="{2566E445-9AEC-4220-9F04-BAA1DD4FB23E}">
      <dgm:prSet/>
      <dgm:spPr/>
      <dgm:t>
        <a:bodyPr/>
        <a:lstStyle/>
        <a:p>
          <a:endParaRPr lang="en-US"/>
        </a:p>
      </dgm:t>
    </dgm:pt>
    <dgm:pt modelId="{950BAE5B-1235-4AE8-B2CC-2198AF13D65A}" type="pres">
      <dgm:prSet presAssocID="{B06D9767-DBF3-4DF9-B851-C65828B2883B}" presName="theList" presStyleCnt="0">
        <dgm:presLayoutVars>
          <dgm:dir/>
          <dgm:animLvl val="lvl"/>
          <dgm:resizeHandles val="exact"/>
        </dgm:presLayoutVars>
      </dgm:prSet>
      <dgm:spPr/>
      <dgm:t>
        <a:bodyPr/>
        <a:lstStyle/>
        <a:p>
          <a:endParaRPr lang="en-US"/>
        </a:p>
      </dgm:t>
    </dgm:pt>
    <dgm:pt modelId="{FA2A2F89-2C93-4D1F-A117-81E7EC0C79D5}" type="pres">
      <dgm:prSet presAssocID="{A179C168-FF01-441E-AF7D-FAD9306BEAB2}" presName="compNode" presStyleCnt="0"/>
      <dgm:spPr/>
    </dgm:pt>
    <dgm:pt modelId="{65C58D16-F3D6-4475-AAF4-7BCB2F83EE66}" type="pres">
      <dgm:prSet presAssocID="{A179C168-FF01-441E-AF7D-FAD9306BEAB2}" presName="aNode" presStyleLbl="bgShp" presStyleIdx="0" presStyleCnt="5"/>
      <dgm:spPr/>
      <dgm:t>
        <a:bodyPr/>
        <a:lstStyle/>
        <a:p>
          <a:endParaRPr lang="en-US"/>
        </a:p>
      </dgm:t>
    </dgm:pt>
    <dgm:pt modelId="{2B03FCE4-FAAC-416E-8D62-3E39FCD17C44}" type="pres">
      <dgm:prSet presAssocID="{A179C168-FF01-441E-AF7D-FAD9306BEAB2}" presName="textNode" presStyleLbl="bgShp" presStyleIdx="0" presStyleCnt="5"/>
      <dgm:spPr/>
      <dgm:t>
        <a:bodyPr/>
        <a:lstStyle/>
        <a:p>
          <a:endParaRPr lang="en-US"/>
        </a:p>
      </dgm:t>
    </dgm:pt>
    <dgm:pt modelId="{36C0EADA-B13E-4F5E-8DCB-FEC547EE742F}" type="pres">
      <dgm:prSet presAssocID="{A179C168-FF01-441E-AF7D-FAD9306BEAB2}" presName="compChildNode" presStyleCnt="0"/>
      <dgm:spPr/>
    </dgm:pt>
    <dgm:pt modelId="{5432F589-1E79-40E7-A674-4BAF260EB6B9}" type="pres">
      <dgm:prSet presAssocID="{A179C168-FF01-441E-AF7D-FAD9306BEAB2}" presName="theInnerList" presStyleCnt="0"/>
      <dgm:spPr/>
    </dgm:pt>
    <dgm:pt modelId="{9F546CB0-6097-4500-A6C6-F949AB76D913}" type="pres">
      <dgm:prSet presAssocID="{A179C168-FF01-441E-AF7D-FAD9306BEAB2}" presName="aSpace" presStyleCnt="0"/>
      <dgm:spPr/>
    </dgm:pt>
    <dgm:pt modelId="{F1D33A01-A2D0-4BEE-9B26-77CF2D50D9D0}" type="pres">
      <dgm:prSet presAssocID="{BEEE3715-4F33-4687-9699-3F65380DB4AF}" presName="compNode" presStyleCnt="0"/>
      <dgm:spPr/>
    </dgm:pt>
    <dgm:pt modelId="{63F64FAB-80C1-440F-9DD9-1CA030A934B7}" type="pres">
      <dgm:prSet presAssocID="{BEEE3715-4F33-4687-9699-3F65380DB4AF}" presName="aNode" presStyleLbl="bgShp" presStyleIdx="1" presStyleCnt="5"/>
      <dgm:spPr/>
      <dgm:t>
        <a:bodyPr/>
        <a:lstStyle/>
        <a:p>
          <a:endParaRPr lang="en-US"/>
        </a:p>
      </dgm:t>
    </dgm:pt>
    <dgm:pt modelId="{19FB5A0E-4994-4318-8982-B8E092BDABD1}" type="pres">
      <dgm:prSet presAssocID="{BEEE3715-4F33-4687-9699-3F65380DB4AF}" presName="textNode" presStyleLbl="bgShp" presStyleIdx="1" presStyleCnt="5"/>
      <dgm:spPr/>
      <dgm:t>
        <a:bodyPr/>
        <a:lstStyle/>
        <a:p>
          <a:endParaRPr lang="en-US"/>
        </a:p>
      </dgm:t>
    </dgm:pt>
    <dgm:pt modelId="{12D2688F-4AF8-4AC1-8B4F-1034DB778E9D}" type="pres">
      <dgm:prSet presAssocID="{BEEE3715-4F33-4687-9699-3F65380DB4AF}" presName="compChildNode" presStyleCnt="0"/>
      <dgm:spPr/>
    </dgm:pt>
    <dgm:pt modelId="{72D3E735-E1FF-4FE6-B837-EA2FE61624A7}" type="pres">
      <dgm:prSet presAssocID="{BEEE3715-4F33-4687-9699-3F65380DB4AF}" presName="theInnerList" presStyleCnt="0"/>
      <dgm:spPr/>
    </dgm:pt>
    <dgm:pt modelId="{33F8BE09-2F59-49F5-8B51-758A16C0D5F3}" type="pres">
      <dgm:prSet presAssocID="{343BA1AD-26A9-4FBB-85C9-98FADCEB2CB0}" presName="childNode" presStyleLbl="node1" presStyleIdx="0" presStyleCnt="6">
        <dgm:presLayoutVars>
          <dgm:bulletEnabled val="1"/>
        </dgm:presLayoutVars>
      </dgm:prSet>
      <dgm:spPr/>
      <dgm:t>
        <a:bodyPr/>
        <a:lstStyle/>
        <a:p>
          <a:endParaRPr lang="en-US"/>
        </a:p>
      </dgm:t>
    </dgm:pt>
    <dgm:pt modelId="{AF66FC20-4CD4-4A2C-BD9E-29B5C3D0ED80}" type="pres">
      <dgm:prSet presAssocID="{343BA1AD-26A9-4FBB-85C9-98FADCEB2CB0}" presName="aSpace2" presStyleCnt="0"/>
      <dgm:spPr/>
    </dgm:pt>
    <dgm:pt modelId="{CAA4CEB9-DCA4-41F3-A5C0-8D1C48393E05}" type="pres">
      <dgm:prSet presAssocID="{E0C53FE5-8598-4724-A245-BF5BE1BECD37}" presName="childNode" presStyleLbl="node1" presStyleIdx="1" presStyleCnt="6">
        <dgm:presLayoutVars>
          <dgm:bulletEnabled val="1"/>
        </dgm:presLayoutVars>
      </dgm:prSet>
      <dgm:spPr/>
      <dgm:t>
        <a:bodyPr/>
        <a:lstStyle/>
        <a:p>
          <a:endParaRPr lang="en-US"/>
        </a:p>
      </dgm:t>
    </dgm:pt>
    <dgm:pt modelId="{69A7E432-01F1-410E-87CB-44E418FA4FF6}" type="pres">
      <dgm:prSet presAssocID="{BEEE3715-4F33-4687-9699-3F65380DB4AF}" presName="aSpace" presStyleCnt="0"/>
      <dgm:spPr/>
    </dgm:pt>
    <dgm:pt modelId="{E2424C79-58D5-4660-8EC7-16E9AA46A0AC}" type="pres">
      <dgm:prSet presAssocID="{58E66FF7-9099-4DF9-821C-9CBABA1CD629}" presName="compNode" presStyleCnt="0"/>
      <dgm:spPr/>
    </dgm:pt>
    <dgm:pt modelId="{465F9052-179B-465F-9D91-FD5ADA7950BA}" type="pres">
      <dgm:prSet presAssocID="{58E66FF7-9099-4DF9-821C-9CBABA1CD629}" presName="aNode" presStyleLbl="bgShp" presStyleIdx="2" presStyleCnt="5"/>
      <dgm:spPr/>
      <dgm:t>
        <a:bodyPr/>
        <a:lstStyle/>
        <a:p>
          <a:endParaRPr lang="en-US"/>
        </a:p>
      </dgm:t>
    </dgm:pt>
    <dgm:pt modelId="{25165D81-6349-49D7-9455-35E204810680}" type="pres">
      <dgm:prSet presAssocID="{58E66FF7-9099-4DF9-821C-9CBABA1CD629}" presName="textNode" presStyleLbl="bgShp" presStyleIdx="2" presStyleCnt="5"/>
      <dgm:spPr/>
      <dgm:t>
        <a:bodyPr/>
        <a:lstStyle/>
        <a:p>
          <a:endParaRPr lang="en-US"/>
        </a:p>
      </dgm:t>
    </dgm:pt>
    <dgm:pt modelId="{0E2E2E23-9AAE-4CA9-A65B-F7F80FC2EE5C}" type="pres">
      <dgm:prSet presAssocID="{58E66FF7-9099-4DF9-821C-9CBABA1CD629}" presName="compChildNode" presStyleCnt="0"/>
      <dgm:spPr/>
    </dgm:pt>
    <dgm:pt modelId="{58EC1878-5961-470B-9806-381F590AC92B}" type="pres">
      <dgm:prSet presAssocID="{58E66FF7-9099-4DF9-821C-9CBABA1CD629}" presName="theInnerList" presStyleCnt="0"/>
      <dgm:spPr/>
    </dgm:pt>
    <dgm:pt modelId="{BAB7A409-512E-431B-8CBA-238CD4D88DDE}" type="pres">
      <dgm:prSet presAssocID="{4B49752B-126D-4F5D-8D92-5084C1100560}" presName="childNode" presStyleLbl="node1" presStyleIdx="2" presStyleCnt="6">
        <dgm:presLayoutVars>
          <dgm:bulletEnabled val="1"/>
        </dgm:presLayoutVars>
      </dgm:prSet>
      <dgm:spPr/>
      <dgm:t>
        <a:bodyPr/>
        <a:lstStyle/>
        <a:p>
          <a:endParaRPr lang="en-US"/>
        </a:p>
      </dgm:t>
    </dgm:pt>
    <dgm:pt modelId="{F7410D86-593C-4AB6-A6D5-C77ED7F76D2A}" type="pres">
      <dgm:prSet presAssocID="{58E66FF7-9099-4DF9-821C-9CBABA1CD629}" presName="aSpace" presStyleCnt="0"/>
      <dgm:spPr/>
    </dgm:pt>
    <dgm:pt modelId="{9C725C41-AE5D-4DC3-B33B-3B3BD88BAAA5}" type="pres">
      <dgm:prSet presAssocID="{A479A7CA-79BE-4883-B2A6-10416B370B78}" presName="compNode" presStyleCnt="0"/>
      <dgm:spPr/>
    </dgm:pt>
    <dgm:pt modelId="{C17E1263-0ED8-4373-BEF0-B25652AC9D7B}" type="pres">
      <dgm:prSet presAssocID="{A479A7CA-79BE-4883-B2A6-10416B370B78}" presName="aNode" presStyleLbl="bgShp" presStyleIdx="3" presStyleCnt="5"/>
      <dgm:spPr/>
      <dgm:t>
        <a:bodyPr/>
        <a:lstStyle/>
        <a:p>
          <a:endParaRPr lang="en-US"/>
        </a:p>
      </dgm:t>
    </dgm:pt>
    <dgm:pt modelId="{1FFD88C0-4801-42E6-97B6-2D1F4AD28376}" type="pres">
      <dgm:prSet presAssocID="{A479A7CA-79BE-4883-B2A6-10416B370B78}" presName="textNode" presStyleLbl="bgShp" presStyleIdx="3" presStyleCnt="5"/>
      <dgm:spPr/>
      <dgm:t>
        <a:bodyPr/>
        <a:lstStyle/>
        <a:p>
          <a:endParaRPr lang="en-US"/>
        </a:p>
      </dgm:t>
    </dgm:pt>
    <dgm:pt modelId="{3E757401-6DF0-461D-A1ED-D303E07862E2}" type="pres">
      <dgm:prSet presAssocID="{A479A7CA-79BE-4883-B2A6-10416B370B78}" presName="compChildNode" presStyleCnt="0"/>
      <dgm:spPr/>
    </dgm:pt>
    <dgm:pt modelId="{4C3FBF16-9479-4C53-B4D8-D71AA7DE549C}" type="pres">
      <dgm:prSet presAssocID="{A479A7CA-79BE-4883-B2A6-10416B370B78}" presName="theInnerList" presStyleCnt="0"/>
      <dgm:spPr/>
    </dgm:pt>
    <dgm:pt modelId="{42E2213E-EEBB-4AE0-997C-43B404C9CA19}" type="pres">
      <dgm:prSet presAssocID="{E2C53025-218C-47AE-9003-F5354BF27227}" presName="childNode" presStyleLbl="node1" presStyleIdx="3" presStyleCnt="6">
        <dgm:presLayoutVars>
          <dgm:bulletEnabled val="1"/>
        </dgm:presLayoutVars>
      </dgm:prSet>
      <dgm:spPr/>
      <dgm:t>
        <a:bodyPr/>
        <a:lstStyle/>
        <a:p>
          <a:endParaRPr lang="en-US"/>
        </a:p>
      </dgm:t>
    </dgm:pt>
    <dgm:pt modelId="{2F031BEA-6AFD-4D02-9BAB-DD2CE3372258}" type="pres">
      <dgm:prSet presAssocID="{E2C53025-218C-47AE-9003-F5354BF27227}" presName="aSpace2" presStyleCnt="0"/>
      <dgm:spPr/>
    </dgm:pt>
    <dgm:pt modelId="{9210CD4E-0102-4DC4-8DF2-144096BD5BCC}" type="pres">
      <dgm:prSet presAssocID="{E1BE41DC-618E-4E08-83B1-F71927291F70}" presName="childNode" presStyleLbl="node1" presStyleIdx="4" presStyleCnt="6">
        <dgm:presLayoutVars>
          <dgm:bulletEnabled val="1"/>
        </dgm:presLayoutVars>
      </dgm:prSet>
      <dgm:spPr/>
      <dgm:t>
        <a:bodyPr/>
        <a:lstStyle/>
        <a:p>
          <a:endParaRPr lang="en-US"/>
        </a:p>
      </dgm:t>
    </dgm:pt>
    <dgm:pt modelId="{A646C9CC-E992-4FA7-B236-94E7D01B4E05}" type="pres">
      <dgm:prSet presAssocID="{A479A7CA-79BE-4883-B2A6-10416B370B78}" presName="aSpace" presStyleCnt="0"/>
      <dgm:spPr/>
    </dgm:pt>
    <dgm:pt modelId="{6FAB7D41-8845-4A5E-9B22-1381643559D5}" type="pres">
      <dgm:prSet presAssocID="{9DE7017A-8A74-45A4-AE2E-1BFF01F5479F}" presName="compNode" presStyleCnt="0"/>
      <dgm:spPr/>
    </dgm:pt>
    <dgm:pt modelId="{AFE80E4E-ED25-4342-8ECE-63116D36128D}" type="pres">
      <dgm:prSet presAssocID="{9DE7017A-8A74-45A4-AE2E-1BFF01F5479F}" presName="aNode" presStyleLbl="bgShp" presStyleIdx="4" presStyleCnt="5"/>
      <dgm:spPr/>
      <dgm:t>
        <a:bodyPr/>
        <a:lstStyle/>
        <a:p>
          <a:endParaRPr lang="en-US"/>
        </a:p>
      </dgm:t>
    </dgm:pt>
    <dgm:pt modelId="{C62E9B45-A7A6-4803-8D43-704BF1E996F4}" type="pres">
      <dgm:prSet presAssocID="{9DE7017A-8A74-45A4-AE2E-1BFF01F5479F}" presName="textNode" presStyleLbl="bgShp" presStyleIdx="4" presStyleCnt="5"/>
      <dgm:spPr/>
      <dgm:t>
        <a:bodyPr/>
        <a:lstStyle/>
        <a:p>
          <a:endParaRPr lang="en-US"/>
        </a:p>
      </dgm:t>
    </dgm:pt>
    <dgm:pt modelId="{B0023967-9D8A-4CC4-992C-FD81EC779EA8}" type="pres">
      <dgm:prSet presAssocID="{9DE7017A-8A74-45A4-AE2E-1BFF01F5479F}" presName="compChildNode" presStyleCnt="0"/>
      <dgm:spPr/>
    </dgm:pt>
    <dgm:pt modelId="{5344A8B9-AD07-48F6-9796-C2F1007227B2}" type="pres">
      <dgm:prSet presAssocID="{9DE7017A-8A74-45A4-AE2E-1BFF01F5479F}" presName="theInnerList" presStyleCnt="0"/>
      <dgm:spPr/>
    </dgm:pt>
    <dgm:pt modelId="{94E4425A-9D86-457B-ADEF-00F3B1082585}" type="pres">
      <dgm:prSet presAssocID="{0C085074-A3C3-491E-8C52-B7E7DCAF8F00}" presName="childNode" presStyleLbl="node1" presStyleIdx="5" presStyleCnt="6">
        <dgm:presLayoutVars>
          <dgm:bulletEnabled val="1"/>
        </dgm:presLayoutVars>
      </dgm:prSet>
      <dgm:spPr/>
      <dgm:t>
        <a:bodyPr/>
        <a:lstStyle/>
        <a:p>
          <a:endParaRPr lang="en-US"/>
        </a:p>
      </dgm:t>
    </dgm:pt>
  </dgm:ptLst>
  <dgm:cxnLst>
    <dgm:cxn modelId="{D9ADDFEC-F62D-41BC-8AB3-886190BCFF52}" type="presOf" srcId="{A179C168-FF01-441E-AF7D-FAD9306BEAB2}" destId="{65C58D16-F3D6-4475-AAF4-7BCB2F83EE66}" srcOrd="0" destOrd="0" presId="urn:microsoft.com/office/officeart/2005/8/layout/lProcess2"/>
    <dgm:cxn modelId="{8FAA595C-67AA-4711-A579-4E5766527746}" srcId="{BEEE3715-4F33-4687-9699-3F65380DB4AF}" destId="{E0C53FE5-8598-4724-A245-BF5BE1BECD37}" srcOrd="1" destOrd="0" parTransId="{842D3219-FF0B-45C4-ADFB-2B9581BA0C62}" sibTransId="{91444925-542E-4402-83D5-AFFDF433FA33}"/>
    <dgm:cxn modelId="{35424EC4-997B-4874-9B29-EAECAD6A823B}" type="presOf" srcId="{9DE7017A-8A74-45A4-AE2E-1BFF01F5479F}" destId="{AFE80E4E-ED25-4342-8ECE-63116D36128D}" srcOrd="0" destOrd="0" presId="urn:microsoft.com/office/officeart/2005/8/layout/lProcess2"/>
    <dgm:cxn modelId="{B1CF04FE-8D0B-4A7C-ABC9-424F74E37CB6}" type="presOf" srcId="{B06D9767-DBF3-4DF9-B851-C65828B2883B}" destId="{950BAE5B-1235-4AE8-B2CC-2198AF13D65A}" srcOrd="0" destOrd="0" presId="urn:microsoft.com/office/officeart/2005/8/layout/lProcess2"/>
    <dgm:cxn modelId="{2EF4FAB8-2B73-47E5-85BE-4EAF686308B9}" srcId="{B06D9767-DBF3-4DF9-B851-C65828B2883B}" destId="{A179C168-FF01-441E-AF7D-FAD9306BEAB2}" srcOrd="0" destOrd="0" parTransId="{D134B412-1C13-4624-905A-14F5C4E47BDE}" sibTransId="{201E61EF-02E3-45E5-AF3D-E440F1B8E14E}"/>
    <dgm:cxn modelId="{73173F11-6966-4018-91BC-63008CE86C9F}" type="presOf" srcId="{E0C53FE5-8598-4724-A245-BF5BE1BECD37}" destId="{CAA4CEB9-DCA4-41F3-A5C0-8D1C48393E05}" srcOrd="0" destOrd="0" presId="urn:microsoft.com/office/officeart/2005/8/layout/lProcess2"/>
    <dgm:cxn modelId="{888E7B7B-DAC4-4CA3-AB4C-63EC43702922}" srcId="{58E66FF7-9099-4DF9-821C-9CBABA1CD629}" destId="{4B49752B-126D-4F5D-8D92-5084C1100560}" srcOrd="0" destOrd="0" parTransId="{F40F149C-87BC-4410-A901-73F565571991}" sibTransId="{FCC07393-FDCB-457B-8BFF-A0FC9FE515B4}"/>
    <dgm:cxn modelId="{2CE2FA21-9C78-4E02-BF13-B732C66FD638}" type="presOf" srcId="{A179C168-FF01-441E-AF7D-FAD9306BEAB2}" destId="{2B03FCE4-FAAC-416E-8D62-3E39FCD17C44}" srcOrd="1" destOrd="0" presId="urn:microsoft.com/office/officeart/2005/8/layout/lProcess2"/>
    <dgm:cxn modelId="{F037945C-CE64-467B-A0BB-0B7BC0E523F0}" type="presOf" srcId="{58E66FF7-9099-4DF9-821C-9CBABA1CD629}" destId="{25165D81-6349-49D7-9455-35E204810680}" srcOrd="1" destOrd="0" presId="urn:microsoft.com/office/officeart/2005/8/layout/lProcess2"/>
    <dgm:cxn modelId="{291E6AF9-95C3-4CFA-95FB-B37CB3A745F1}" srcId="{B06D9767-DBF3-4DF9-B851-C65828B2883B}" destId="{A479A7CA-79BE-4883-B2A6-10416B370B78}" srcOrd="3" destOrd="0" parTransId="{8B5F0CD5-14C2-4306-A070-F1CCD83F533C}" sibTransId="{F4047B1C-5C4F-4681-821E-B724BAE14535}"/>
    <dgm:cxn modelId="{34C479F7-5291-4DF9-8E19-559A7DFCD2CB}" type="presOf" srcId="{A479A7CA-79BE-4883-B2A6-10416B370B78}" destId="{C17E1263-0ED8-4373-BEF0-B25652AC9D7B}" srcOrd="0" destOrd="0" presId="urn:microsoft.com/office/officeart/2005/8/layout/lProcess2"/>
    <dgm:cxn modelId="{C1274C92-89C0-4F76-8438-006424B78AB5}" type="presOf" srcId="{BEEE3715-4F33-4687-9699-3F65380DB4AF}" destId="{63F64FAB-80C1-440F-9DD9-1CA030A934B7}" srcOrd="0" destOrd="0" presId="urn:microsoft.com/office/officeart/2005/8/layout/lProcess2"/>
    <dgm:cxn modelId="{39B0EEE4-A7A3-4F77-8E02-9E1CFBD0F671}" srcId="{A479A7CA-79BE-4883-B2A6-10416B370B78}" destId="{E2C53025-218C-47AE-9003-F5354BF27227}" srcOrd="0" destOrd="0" parTransId="{AB1565FE-E7AE-4066-9284-9BFBD2D16E43}" sibTransId="{4F42DACC-755C-47FC-85D1-20E0A2C9549E}"/>
    <dgm:cxn modelId="{E836E004-B4FF-4F61-B0FF-22D12908EBBD}" srcId="{A479A7CA-79BE-4883-B2A6-10416B370B78}" destId="{E1BE41DC-618E-4E08-83B1-F71927291F70}" srcOrd="1" destOrd="0" parTransId="{298BDF2D-35C5-49B2-9FDE-B464BDF674A3}" sibTransId="{AB0FB955-B720-40C2-838C-29B7F1A49FB0}"/>
    <dgm:cxn modelId="{A86E0E3E-DCC0-4548-A3F9-D8D665DC6AD9}" srcId="{B06D9767-DBF3-4DF9-B851-C65828B2883B}" destId="{9DE7017A-8A74-45A4-AE2E-1BFF01F5479F}" srcOrd="4" destOrd="0" parTransId="{43C71DC1-A0AE-40A3-87CE-7FC67F01277B}" sibTransId="{B6BD9B71-09B3-4EB3-B3F4-D60888505874}"/>
    <dgm:cxn modelId="{61D6CD8D-F7B6-4322-8C41-ABE51E58A3E7}" type="presOf" srcId="{343BA1AD-26A9-4FBB-85C9-98FADCEB2CB0}" destId="{33F8BE09-2F59-49F5-8B51-758A16C0D5F3}" srcOrd="0" destOrd="0" presId="urn:microsoft.com/office/officeart/2005/8/layout/lProcess2"/>
    <dgm:cxn modelId="{C3252501-A231-49A1-B60B-B189BB2FC492}" type="presOf" srcId="{4B49752B-126D-4F5D-8D92-5084C1100560}" destId="{BAB7A409-512E-431B-8CBA-238CD4D88DDE}" srcOrd="0" destOrd="0" presId="urn:microsoft.com/office/officeart/2005/8/layout/lProcess2"/>
    <dgm:cxn modelId="{7C5DC3D5-0A71-4E6C-9805-7459F030616C}" type="presOf" srcId="{BEEE3715-4F33-4687-9699-3F65380DB4AF}" destId="{19FB5A0E-4994-4318-8982-B8E092BDABD1}" srcOrd="1" destOrd="0" presId="urn:microsoft.com/office/officeart/2005/8/layout/lProcess2"/>
    <dgm:cxn modelId="{6CE11A54-1873-484C-AC3D-82A36A82079C}" type="presOf" srcId="{A479A7CA-79BE-4883-B2A6-10416B370B78}" destId="{1FFD88C0-4801-42E6-97B6-2D1F4AD28376}" srcOrd="1" destOrd="0" presId="urn:microsoft.com/office/officeart/2005/8/layout/lProcess2"/>
    <dgm:cxn modelId="{0DAAA71F-62EF-4F55-A665-3F5E77F7147B}" type="presOf" srcId="{58E66FF7-9099-4DF9-821C-9CBABA1CD629}" destId="{465F9052-179B-465F-9D91-FD5ADA7950BA}" srcOrd="0" destOrd="0" presId="urn:microsoft.com/office/officeart/2005/8/layout/lProcess2"/>
    <dgm:cxn modelId="{AD491854-5ED2-4EA6-9BEB-12A35DEE06EC}" type="presOf" srcId="{9DE7017A-8A74-45A4-AE2E-1BFF01F5479F}" destId="{C62E9B45-A7A6-4803-8D43-704BF1E996F4}" srcOrd="1" destOrd="0" presId="urn:microsoft.com/office/officeart/2005/8/layout/lProcess2"/>
    <dgm:cxn modelId="{00D4502D-FDB1-4C6C-953D-B09B69765BA1}" type="presOf" srcId="{E1BE41DC-618E-4E08-83B1-F71927291F70}" destId="{9210CD4E-0102-4DC4-8DF2-144096BD5BCC}" srcOrd="0" destOrd="0" presId="urn:microsoft.com/office/officeart/2005/8/layout/lProcess2"/>
    <dgm:cxn modelId="{92E70396-D8D5-49CD-A23A-DA34FFC666A9}" type="presOf" srcId="{0C085074-A3C3-491E-8C52-B7E7DCAF8F00}" destId="{94E4425A-9D86-457B-ADEF-00F3B1082585}" srcOrd="0" destOrd="0" presId="urn:microsoft.com/office/officeart/2005/8/layout/lProcess2"/>
    <dgm:cxn modelId="{708CFCCA-63D5-401F-BF6E-BE192C0758DF}" srcId="{B06D9767-DBF3-4DF9-B851-C65828B2883B}" destId="{58E66FF7-9099-4DF9-821C-9CBABA1CD629}" srcOrd="2" destOrd="0" parTransId="{CABB5538-C49E-413D-A260-14FE024D45F3}" sibTransId="{D5A2B93D-0043-4AEA-8795-BE2A16A1B228}"/>
    <dgm:cxn modelId="{4628E76C-B79B-428A-A6CC-A34A5FD11776}" srcId="{B06D9767-DBF3-4DF9-B851-C65828B2883B}" destId="{BEEE3715-4F33-4687-9699-3F65380DB4AF}" srcOrd="1" destOrd="0" parTransId="{0576E97C-CDFA-4B63-BFAB-DFD28C283A0F}" sibTransId="{B68CCA06-1C54-4998-9B08-F216D662A447}"/>
    <dgm:cxn modelId="{93FC847E-816D-41B0-9B91-1A57B49D0C3B}" srcId="{BEEE3715-4F33-4687-9699-3F65380DB4AF}" destId="{343BA1AD-26A9-4FBB-85C9-98FADCEB2CB0}" srcOrd="0" destOrd="0" parTransId="{1BC0B4F4-1998-4963-8E1B-FB8E7E16D432}" sibTransId="{8901060B-824B-470A-8BF2-A088B2EAD4DB}"/>
    <dgm:cxn modelId="{2566E445-9AEC-4220-9F04-BAA1DD4FB23E}" srcId="{9DE7017A-8A74-45A4-AE2E-1BFF01F5479F}" destId="{0C085074-A3C3-491E-8C52-B7E7DCAF8F00}" srcOrd="0" destOrd="0" parTransId="{8E23212C-FA9D-4865-9602-E70A47C5E726}" sibTransId="{D02F2196-54CD-45FF-81F9-DD75B22D68E3}"/>
    <dgm:cxn modelId="{CFE0AA83-05FA-48A2-970A-6B5110803FFA}" type="presOf" srcId="{E2C53025-218C-47AE-9003-F5354BF27227}" destId="{42E2213E-EEBB-4AE0-997C-43B404C9CA19}" srcOrd="0" destOrd="0" presId="urn:microsoft.com/office/officeart/2005/8/layout/lProcess2"/>
    <dgm:cxn modelId="{2AF548B3-D4D3-4300-92D4-BFC01A32C355}" type="presParOf" srcId="{950BAE5B-1235-4AE8-B2CC-2198AF13D65A}" destId="{FA2A2F89-2C93-4D1F-A117-81E7EC0C79D5}" srcOrd="0" destOrd="0" presId="urn:microsoft.com/office/officeart/2005/8/layout/lProcess2"/>
    <dgm:cxn modelId="{2E52F53A-F294-4F6B-B951-EF444771EC65}" type="presParOf" srcId="{FA2A2F89-2C93-4D1F-A117-81E7EC0C79D5}" destId="{65C58D16-F3D6-4475-AAF4-7BCB2F83EE66}" srcOrd="0" destOrd="0" presId="urn:microsoft.com/office/officeart/2005/8/layout/lProcess2"/>
    <dgm:cxn modelId="{6358D597-4DDD-41E3-BAB0-2B6DCEF6EEE1}" type="presParOf" srcId="{FA2A2F89-2C93-4D1F-A117-81E7EC0C79D5}" destId="{2B03FCE4-FAAC-416E-8D62-3E39FCD17C44}" srcOrd="1" destOrd="0" presId="urn:microsoft.com/office/officeart/2005/8/layout/lProcess2"/>
    <dgm:cxn modelId="{43DB78F3-1B7B-4DCE-B730-99E0A6955D58}" type="presParOf" srcId="{FA2A2F89-2C93-4D1F-A117-81E7EC0C79D5}" destId="{36C0EADA-B13E-4F5E-8DCB-FEC547EE742F}" srcOrd="2" destOrd="0" presId="urn:microsoft.com/office/officeart/2005/8/layout/lProcess2"/>
    <dgm:cxn modelId="{BD4A38FE-1422-456E-8A0B-0ABB32868FB7}" type="presParOf" srcId="{36C0EADA-B13E-4F5E-8DCB-FEC547EE742F}" destId="{5432F589-1E79-40E7-A674-4BAF260EB6B9}" srcOrd="0" destOrd="0" presId="urn:microsoft.com/office/officeart/2005/8/layout/lProcess2"/>
    <dgm:cxn modelId="{BAECE32E-FF1C-4C27-803E-409343A2663E}" type="presParOf" srcId="{950BAE5B-1235-4AE8-B2CC-2198AF13D65A}" destId="{9F546CB0-6097-4500-A6C6-F949AB76D913}" srcOrd="1" destOrd="0" presId="urn:microsoft.com/office/officeart/2005/8/layout/lProcess2"/>
    <dgm:cxn modelId="{1B8527D5-FE49-4573-91F8-4B928EDC2D6D}" type="presParOf" srcId="{950BAE5B-1235-4AE8-B2CC-2198AF13D65A}" destId="{F1D33A01-A2D0-4BEE-9B26-77CF2D50D9D0}" srcOrd="2" destOrd="0" presId="urn:microsoft.com/office/officeart/2005/8/layout/lProcess2"/>
    <dgm:cxn modelId="{863966C7-3F0C-47B0-9094-DD3A0F8A8B4E}" type="presParOf" srcId="{F1D33A01-A2D0-4BEE-9B26-77CF2D50D9D0}" destId="{63F64FAB-80C1-440F-9DD9-1CA030A934B7}" srcOrd="0" destOrd="0" presId="urn:microsoft.com/office/officeart/2005/8/layout/lProcess2"/>
    <dgm:cxn modelId="{4C6D21BC-4C46-4C33-8755-86E14F6190C9}" type="presParOf" srcId="{F1D33A01-A2D0-4BEE-9B26-77CF2D50D9D0}" destId="{19FB5A0E-4994-4318-8982-B8E092BDABD1}" srcOrd="1" destOrd="0" presId="urn:microsoft.com/office/officeart/2005/8/layout/lProcess2"/>
    <dgm:cxn modelId="{1AB2CAB7-0A4F-4BA9-AB57-82C2923120EB}" type="presParOf" srcId="{F1D33A01-A2D0-4BEE-9B26-77CF2D50D9D0}" destId="{12D2688F-4AF8-4AC1-8B4F-1034DB778E9D}" srcOrd="2" destOrd="0" presId="urn:microsoft.com/office/officeart/2005/8/layout/lProcess2"/>
    <dgm:cxn modelId="{F0B961D8-1728-4801-BD9C-F68436B720EA}" type="presParOf" srcId="{12D2688F-4AF8-4AC1-8B4F-1034DB778E9D}" destId="{72D3E735-E1FF-4FE6-B837-EA2FE61624A7}" srcOrd="0" destOrd="0" presId="urn:microsoft.com/office/officeart/2005/8/layout/lProcess2"/>
    <dgm:cxn modelId="{E38ECD28-A4C2-4EC6-B959-C859DC257B88}" type="presParOf" srcId="{72D3E735-E1FF-4FE6-B837-EA2FE61624A7}" destId="{33F8BE09-2F59-49F5-8B51-758A16C0D5F3}" srcOrd="0" destOrd="0" presId="urn:microsoft.com/office/officeart/2005/8/layout/lProcess2"/>
    <dgm:cxn modelId="{313878CB-48FB-4CF2-87EB-D2D6546BA1D7}" type="presParOf" srcId="{72D3E735-E1FF-4FE6-B837-EA2FE61624A7}" destId="{AF66FC20-4CD4-4A2C-BD9E-29B5C3D0ED80}" srcOrd="1" destOrd="0" presId="urn:microsoft.com/office/officeart/2005/8/layout/lProcess2"/>
    <dgm:cxn modelId="{6FDAFF45-66AD-44A5-9B25-CCEB50541B2B}" type="presParOf" srcId="{72D3E735-E1FF-4FE6-B837-EA2FE61624A7}" destId="{CAA4CEB9-DCA4-41F3-A5C0-8D1C48393E05}" srcOrd="2" destOrd="0" presId="urn:microsoft.com/office/officeart/2005/8/layout/lProcess2"/>
    <dgm:cxn modelId="{C896335A-9DCC-4952-8658-1C099B48F759}" type="presParOf" srcId="{950BAE5B-1235-4AE8-B2CC-2198AF13D65A}" destId="{69A7E432-01F1-410E-87CB-44E418FA4FF6}" srcOrd="3" destOrd="0" presId="urn:microsoft.com/office/officeart/2005/8/layout/lProcess2"/>
    <dgm:cxn modelId="{74FA3C58-3536-44ED-B725-6BE08828F978}" type="presParOf" srcId="{950BAE5B-1235-4AE8-B2CC-2198AF13D65A}" destId="{E2424C79-58D5-4660-8EC7-16E9AA46A0AC}" srcOrd="4" destOrd="0" presId="urn:microsoft.com/office/officeart/2005/8/layout/lProcess2"/>
    <dgm:cxn modelId="{D7047BC0-1FC8-4981-A69B-45E85F8A2F16}" type="presParOf" srcId="{E2424C79-58D5-4660-8EC7-16E9AA46A0AC}" destId="{465F9052-179B-465F-9D91-FD5ADA7950BA}" srcOrd="0" destOrd="0" presId="urn:microsoft.com/office/officeart/2005/8/layout/lProcess2"/>
    <dgm:cxn modelId="{271625F9-2BEE-456D-917A-ADB2D45618FA}" type="presParOf" srcId="{E2424C79-58D5-4660-8EC7-16E9AA46A0AC}" destId="{25165D81-6349-49D7-9455-35E204810680}" srcOrd="1" destOrd="0" presId="urn:microsoft.com/office/officeart/2005/8/layout/lProcess2"/>
    <dgm:cxn modelId="{B65CD4AA-2594-478B-9484-AF9ED24067AB}" type="presParOf" srcId="{E2424C79-58D5-4660-8EC7-16E9AA46A0AC}" destId="{0E2E2E23-9AAE-4CA9-A65B-F7F80FC2EE5C}" srcOrd="2" destOrd="0" presId="urn:microsoft.com/office/officeart/2005/8/layout/lProcess2"/>
    <dgm:cxn modelId="{8DFBF648-131C-4223-AEDC-5ABAED066D6F}" type="presParOf" srcId="{0E2E2E23-9AAE-4CA9-A65B-F7F80FC2EE5C}" destId="{58EC1878-5961-470B-9806-381F590AC92B}" srcOrd="0" destOrd="0" presId="urn:microsoft.com/office/officeart/2005/8/layout/lProcess2"/>
    <dgm:cxn modelId="{FBD7BA1A-944A-4F57-8E00-2BDF7ABFD06C}" type="presParOf" srcId="{58EC1878-5961-470B-9806-381F590AC92B}" destId="{BAB7A409-512E-431B-8CBA-238CD4D88DDE}" srcOrd="0" destOrd="0" presId="urn:microsoft.com/office/officeart/2005/8/layout/lProcess2"/>
    <dgm:cxn modelId="{7F4BF359-690F-41C9-BAE7-241DB2DF9F17}" type="presParOf" srcId="{950BAE5B-1235-4AE8-B2CC-2198AF13D65A}" destId="{F7410D86-593C-4AB6-A6D5-C77ED7F76D2A}" srcOrd="5" destOrd="0" presId="urn:microsoft.com/office/officeart/2005/8/layout/lProcess2"/>
    <dgm:cxn modelId="{954EEC4B-7FD9-4140-A674-020FABA276FB}" type="presParOf" srcId="{950BAE5B-1235-4AE8-B2CC-2198AF13D65A}" destId="{9C725C41-AE5D-4DC3-B33B-3B3BD88BAAA5}" srcOrd="6" destOrd="0" presId="urn:microsoft.com/office/officeart/2005/8/layout/lProcess2"/>
    <dgm:cxn modelId="{688F2144-67B6-4D01-AB96-F92C5D3D9716}" type="presParOf" srcId="{9C725C41-AE5D-4DC3-B33B-3B3BD88BAAA5}" destId="{C17E1263-0ED8-4373-BEF0-B25652AC9D7B}" srcOrd="0" destOrd="0" presId="urn:microsoft.com/office/officeart/2005/8/layout/lProcess2"/>
    <dgm:cxn modelId="{67A88050-51F8-4BFA-905E-63ED828895EB}" type="presParOf" srcId="{9C725C41-AE5D-4DC3-B33B-3B3BD88BAAA5}" destId="{1FFD88C0-4801-42E6-97B6-2D1F4AD28376}" srcOrd="1" destOrd="0" presId="urn:microsoft.com/office/officeart/2005/8/layout/lProcess2"/>
    <dgm:cxn modelId="{B0691283-6659-4D3F-A028-613A48A821CC}" type="presParOf" srcId="{9C725C41-AE5D-4DC3-B33B-3B3BD88BAAA5}" destId="{3E757401-6DF0-461D-A1ED-D303E07862E2}" srcOrd="2" destOrd="0" presId="urn:microsoft.com/office/officeart/2005/8/layout/lProcess2"/>
    <dgm:cxn modelId="{B9E302BF-13DC-40F6-A793-2763DD8C9C17}" type="presParOf" srcId="{3E757401-6DF0-461D-A1ED-D303E07862E2}" destId="{4C3FBF16-9479-4C53-B4D8-D71AA7DE549C}" srcOrd="0" destOrd="0" presId="urn:microsoft.com/office/officeart/2005/8/layout/lProcess2"/>
    <dgm:cxn modelId="{4A702C21-CA4C-469E-A515-C50B39888646}" type="presParOf" srcId="{4C3FBF16-9479-4C53-B4D8-D71AA7DE549C}" destId="{42E2213E-EEBB-4AE0-997C-43B404C9CA19}" srcOrd="0" destOrd="0" presId="urn:microsoft.com/office/officeart/2005/8/layout/lProcess2"/>
    <dgm:cxn modelId="{B42F5352-8FF0-4EFF-A5E4-B5F3BD709DC0}" type="presParOf" srcId="{4C3FBF16-9479-4C53-B4D8-D71AA7DE549C}" destId="{2F031BEA-6AFD-4D02-9BAB-DD2CE3372258}" srcOrd="1" destOrd="0" presId="urn:microsoft.com/office/officeart/2005/8/layout/lProcess2"/>
    <dgm:cxn modelId="{7A54497D-F267-41DC-BFE2-A23BD7D28D65}" type="presParOf" srcId="{4C3FBF16-9479-4C53-B4D8-D71AA7DE549C}" destId="{9210CD4E-0102-4DC4-8DF2-144096BD5BCC}" srcOrd="2" destOrd="0" presId="urn:microsoft.com/office/officeart/2005/8/layout/lProcess2"/>
    <dgm:cxn modelId="{526F8BBB-3EA3-45A4-B92F-182A1AB3C26F}" type="presParOf" srcId="{950BAE5B-1235-4AE8-B2CC-2198AF13D65A}" destId="{A646C9CC-E992-4FA7-B236-94E7D01B4E05}" srcOrd="7" destOrd="0" presId="urn:microsoft.com/office/officeart/2005/8/layout/lProcess2"/>
    <dgm:cxn modelId="{83CBEE1D-59DA-4458-8722-259E175ADAC1}" type="presParOf" srcId="{950BAE5B-1235-4AE8-B2CC-2198AF13D65A}" destId="{6FAB7D41-8845-4A5E-9B22-1381643559D5}" srcOrd="8" destOrd="0" presId="urn:microsoft.com/office/officeart/2005/8/layout/lProcess2"/>
    <dgm:cxn modelId="{B9CA89D1-8D9C-45B6-9D69-B6629B28D7EE}" type="presParOf" srcId="{6FAB7D41-8845-4A5E-9B22-1381643559D5}" destId="{AFE80E4E-ED25-4342-8ECE-63116D36128D}" srcOrd="0" destOrd="0" presId="urn:microsoft.com/office/officeart/2005/8/layout/lProcess2"/>
    <dgm:cxn modelId="{E7A0D02F-6C29-4180-97A8-F270B7043C56}" type="presParOf" srcId="{6FAB7D41-8845-4A5E-9B22-1381643559D5}" destId="{C62E9B45-A7A6-4803-8D43-704BF1E996F4}" srcOrd="1" destOrd="0" presId="urn:microsoft.com/office/officeart/2005/8/layout/lProcess2"/>
    <dgm:cxn modelId="{94C1B83B-549A-4665-94B1-9644D74E244A}" type="presParOf" srcId="{6FAB7D41-8845-4A5E-9B22-1381643559D5}" destId="{B0023967-9D8A-4CC4-992C-FD81EC779EA8}" srcOrd="2" destOrd="0" presId="urn:microsoft.com/office/officeart/2005/8/layout/lProcess2"/>
    <dgm:cxn modelId="{B41D6B3A-1BA1-4B79-BCDB-D4A70B02938D}" type="presParOf" srcId="{B0023967-9D8A-4CC4-992C-FD81EC779EA8}" destId="{5344A8B9-AD07-48F6-9796-C2F1007227B2}" srcOrd="0" destOrd="0" presId="urn:microsoft.com/office/officeart/2005/8/layout/lProcess2"/>
    <dgm:cxn modelId="{40572A0A-E3C1-4F9F-9ACC-B3592E562CB9}" type="presParOf" srcId="{5344A8B9-AD07-48F6-9796-C2F1007227B2}" destId="{94E4425A-9D86-457B-ADEF-00F3B1082585}"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9A55A5-E3BF-4F30-90CD-578B256BFE7D}" type="doc">
      <dgm:prSet loTypeId="urn:microsoft.com/office/officeart/2005/8/layout/hList7#1" loCatId="relationship" qsTypeId="urn:microsoft.com/office/officeart/2005/8/quickstyle/simple1" qsCatId="simple" csTypeId="urn:microsoft.com/office/officeart/2005/8/colors/colorful5" csCatId="colorful" phldr="1"/>
      <dgm:spPr/>
    </dgm:pt>
    <dgm:pt modelId="{0F2F7566-13AB-458E-AAA1-01C190F8E398}">
      <dgm:prSet phldrT="[Texte]"/>
      <dgm:spPr/>
      <dgm:t>
        <a:bodyPr/>
        <a:lstStyle/>
        <a:p>
          <a:r>
            <a:rPr lang="fr-FR" dirty="0" smtClean="0"/>
            <a:t>Transparence</a:t>
          </a:r>
          <a:endParaRPr lang="fr-FR" dirty="0"/>
        </a:p>
      </dgm:t>
    </dgm:pt>
    <dgm:pt modelId="{D2F4BF06-BBA0-43E7-8446-2EFE9A49E38A}" type="parTrans" cxnId="{AF5109A4-F4E5-47AC-A42E-679B0CCCAE9E}">
      <dgm:prSet/>
      <dgm:spPr/>
      <dgm:t>
        <a:bodyPr/>
        <a:lstStyle/>
        <a:p>
          <a:endParaRPr lang="fr-FR"/>
        </a:p>
      </dgm:t>
    </dgm:pt>
    <dgm:pt modelId="{25A508B1-39B0-4034-9D64-A5E3E70AACC0}" type="sibTrans" cxnId="{AF5109A4-F4E5-47AC-A42E-679B0CCCAE9E}">
      <dgm:prSet/>
      <dgm:spPr/>
      <dgm:t>
        <a:bodyPr/>
        <a:lstStyle/>
        <a:p>
          <a:endParaRPr lang="fr-FR"/>
        </a:p>
      </dgm:t>
    </dgm:pt>
    <dgm:pt modelId="{295164F7-B93A-45BB-A0D1-DBE045943874}">
      <dgm:prSet phldrT="[Texte]"/>
      <dgm:spPr/>
      <dgm:t>
        <a:bodyPr/>
        <a:lstStyle/>
        <a:p>
          <a:r>
            <a:rPr lang="fr-FR" dirty="0" smtClean="0"/>
            <a:t>Inspection</a:t>
          </a:r>
          <a:endParaRPr lang="fr-FR" dirty="0"/>
        </a:p>
      </dgm:t>
    </dgm:pt>
    <dgm:pt modelId="{EAC46FCC-08B8-45B7-91D4-F613B1B6A7EC}" type="parTrans" cxnId="{0404F4AA-87F8-4EAD-A022-062D4FFD58A9}">
      <dgm:prSet/>
      <dgm:spPr/>
      <dgm:t>
        <a:bodyPr/>
        <a:lstStyle/>
        <a:p>
          <a:endParaRPr lang="fr-FR"/>
        </a:p>
      </dgm:t>
    </dgm:pt>
    <dgm:pt modelId="{D92FBE7F-F5E1-4F7F-9590-549E9432BF37}" type="sibTrans" cxnId="{0404F4AA-87F8-4EAD-A022-062D4FFD58A9}">
      <dgm:prSet/>
      <dgm:spPr/>
      <dgm:t>
        <a:bodyPr/>
        <a:lstStyle/>
        <a:p>
          <a:endParaRPr lang="fr-FR"/>
        </a:p>
      </dgm:t>
    </dgm:pt>
    <dgm:pt modelId="{0DB4B93E-4531-443C-A2A4-4A521A22C428}">
      <dgm:prSet phldrT="[Texte]"/>
      <dgm:spPr/>
      <dgm:t>
        <a:bodyPr/>
        <a:lstStyle/>
        <a:p>
          <a:r>
            <a:rPr lang="fr-FR" dirty="0" smtClean="0"/>
            <a:t>Adaptation</a:t>
          </a:r>
          <a:endParaRPr lang="fr-FR" dirty="0"/>
        </a:p>
      </dgm:t>
    </dgm:pt>
    <dgm:pt modelId="{E03D096D-65DD-4468-8BD6-29D118D8197B}" type="parTrans" cxnId="{96F8B07F-A6B3-4EE2-BE6E-2D70C92979E7}">
      <dgm:prSet/>
      <dgm:spPr/>
      <dgm:t>
        <a:bodyPr/>
        <a:lstStyle/>
        <a:p>
          <a:endParaRPr lang="fr-FR"/>
        </a:p>
      </dgm:t>
    </dgm:pt>
    <dgm:pt modelId="{1B91F795-2A9C-4B66-9AA3-28253C168071}" type="sibTrans" cxnId="{96F8B07F-A6B3-4EE2-BE6E-2D70C92979E7}">
      <dgm:prSet/>
      <dgm:spPr/>
      <dgm:t>
        <a:bodyPr/>
        <a:lstStyle/>
        <a:p>
          <a:endParaRPr lang="fr-FR"/>
        </a:p>
      </dgm:t>
    </dgm:pt>
    <dgm:pt modelId="{757EC4EE-BE67-45B3-8F1A-2B817D90748E}" type="pres">
      <dgm:prSet presAssocID="{E39A55A5-E3BF-4F30-90CD-578B256BFE7D}" presName="Name0" presStyleCnt="0">
        <dgm:presLayoutVars>
          <dgm:dir/>
          <dgm:resizeHandles val="exact"/>
        </dgm:presLayoutVars>
      </dgm:prSet>
      <dgm:spPr/>
    </dgm:pt>
    <dgm:pt modelId="{72F3DBD7-EE47-4D6C-B9C5-60F23E339494}" type="pres">
      <dgm:prSet presAssocID="{E39A55A5-E3BF-4F30-90CD-578B256BFE7D}" presName="fgShape" presStyleLbl="fgShp" presStyleIdx="0" presStyleCnt="1"/>
      <dgm:spPr/>
    </dgm:pt>
    <dgm:pt modelId="{A30FA54E-A261-49A4-9834-61F56E57627F}" type="pres">
      <dgm:prSet presAssocID="{E39A55A5-E3BF-4F30-90CD-578B256BFE7D}" presName="linComp" presStyleCnt="0"/>
      <dgm:spPr/>
    </dgm:pt>
    <dgm:pt modelId="{3B5E94E9-9BF2-41FC-A452-CB80EBE50975}" type="pres">
      <dgm:prSet presAssocID="{0F2F7566-13AB-458E-AAA1-01C190F8E398}" presName="compNode" presStyleCnt="0"/>
      <dgm:spPr/>
    </dgm:pt>
    <dgm:pt modelId="{E6620864-2603-49F6-86AF-7EAF07D05FB3}" type="pres">
      <dgm:prSet presAssocID="{0F2F7566-13AB-458E-AAA1-01C190F8E398}" presName="bkgdShape" presStyleLbl="node1" presStyleIdx="0" presStyleCnt="3"/>
      <dgm:spPr/>
      <dgm:t>
        <a:bodyPr/>
        <a:lstStyle/>
        <a:p>
          <a:endParaRPr lang="fr-FR"/>
        </a:p>
      </dgm:t>
    </dgm:pt>
    <dgm:pt modelId="{8B10EB1C-5888-450D-9400-F88997AE1A71}" type="pres">
      <dgm:prSet presAssocID="{0F2F7566-13AB-458E-AAA1-01C190F8E398}" presName="nodeTx" presStyleLbl="node1" presStyleIdx="0" presStyleCnt="3">
        <dgm:presLayoutVars>
          <dgm:bulletEnabled val="1"/>
        </dgm:presLayoutVars>
      </dgm:prSet>
      <dgm:spPr/>
      <dgm:t>
        <a:bodyPr/>
        <a:lstStyle/>
        <a:p>
          <a:endParaRPr lang="fr-FR"/>
        </a:p>
      </dgm:t>
    </dgm:pt>
    <dgm:pt modelId="{FCCAB0AC-96D3-4E58-AA25-6FB5298D495D}" type="pres">
      <dgm:prSet presAssocID="{0F2F7566-13AB-458E-AAA1-01C190F8E398}" presName="invisiNode" presStyleLbl="node1" presStyleIdx="0" presStyleCnt="3"/>
      <dgm:spPr/>
    </dgm:pt>
    <dgm:pt modelId="{C309E57C-8248-49F6-80A8-E4D5546D2538}" type="pres">
      <dgm:prSet presAssocID="{0F2F7566-13AB-458E-AAA1-01C190F8E398}" presName="imagNode" presStyleLbl="fgImgPlace1" presStyleIdx="0" presStyleCnt="3"/>
      <dgm:spPr>
        <a:blipFill rotWithShape="0">
          <a:blip xmlns:r="http://schemas.openxmlformats.org/officeDocument/2006/relationships" r:embed="rId1"/>
          <a:stretch>
            <a:fillRect/>
          </a:stretch>
        </a:blipFill>
      </dgm:spPr>
    </dgm:pt>
    <dgm:pt modelId="{6B71AA6D-8897-4987-96DC-87B4A814E3FD}" type="pres">
      <dgm:prSet presAssocID="{25A508B1-39B0-4034-9D64-A5E3E70AACC0}" presName="sibTrans" presStyleLbl="sibTrans2D1" presStyleIdx="0" presStyleCnt="0"/>
      <dgm:spPr/>
      <dgm:t>
        <a:bodyPr/>
        <a:lstStyle/>
        <a:p>
          <a:endParaRPr lang="fr-FR"/>
        </a:p>
      </dgm:t>
    </dgm:pt>
    <dgm:pt modelId="{6400B7E7-5154-407B-B334-C3FABCFA1F5A}" type="pres">
      <dgm:prSet presAssocID="{295164F7-B93A-45BB-A0D1-DBE045943874}" presName="compNode" presStyleCnt="0"/>
      <dgm:spPr/>
    </dgm:pt>
    <dgm:pt modelId="{38E15531-A517-4BC6-853B-B9FA977F704F}" type="pres">
      <dgm:prSet presAssocID="{295164F7-B93A-45BB-A0D1-DBE045943874}" presName="bkgdShape" presStyleLbl="node1" presStyleIdx="1" presStyleCnt="3"/>
      <dgm:spPr/>
      <dgm:t>
        <a:bodyPr/>
        <a:lstStyle/>
        <a:p>
          <a:endParaRPr lang="fr-FR"/>
        </a:p>
      </dgm:t>
    </dgm:pt>
    <dgm:pt modelId="{04556A0F-0866-44FE-9C69-893BDE242A7C}" type="pres">
      <dgm:prSet presAssocID="{295164F7-B93A-45BB-A0D1-DBE045943874}" presName="nodeTx" presStyleLbl="node1" presStyleIdx="1" presStyleCnt="3">
        <dgm:presLayoutVars>
          <dgm:bulletEnabled val="1"/>
        </dgm:presLayoutVars>
      </dgm:prSet>
      <dgm:spPr/>
      <dgm:t>
        <a:bodyPr/>
        <a:lstStyle/>
        <a:p>
          <a:endParaRPr lang="fr-FR"/>
        </a:p>
      </dgm:t>
    </dgm:pt>
    <dgm:pt modelId="{8D528490-9641-4DCF-A7A8-C0FF2E5739A9}" type="pres">
      <dgm:prSet presAssocID="{295164F7-B93A-45BB-A0D1-DBE045943874}" presName="invisiNode" presStyleLbl="node1" presStyleIdx="1" presStyleCnt="3"/>
      <dgm:spPr/>
    </dgm:pt>
    <dgm:pt modelId="{4622F67B-C498-4105-9023-94E9C3C39420}" type="pres">
      <dgm:prSet presAssocID="{295164F7-B93A-45BB-A0D1-DBE045943874}" presName="imagNode" presStyleLbl="fgImgPlace1" presStyleIdx="1" presStyleCnt="3"/>
      <dgm:spPr>
        <a:blipFill rotWithShape="0">
          <a:blip xmlns:r="http://schemas.openxmlformats.org/officeDocument/2006/relationships" r:embed="rId2"/>
          <a:stretch>
            <a:fillRect/>
          </a:stretch>
        </a:blipFill>
      </dgm:spPr>
    </dgm:pt>
    <dgm:pt modelId="{243B6726-BA05-45C8-94C8-5288D7DB1D61}" type="pres">
      <dgm:prSet presAssocID="{D92FBE7F-F5E1-4F7F-9590-549E9432BF37}" presName="sibTrans" presStyleLbl="sibTrans2D1" presStyleIdx="0" presStyleCnt="0"/>
      <dgm:spPr/>
      <dgm:t>
        <a:bodyPr/>
        <a:lstStyle/>
        <a:p>
          <a:endParaRPr lang="fr-FR"/>
        </a:p>
      </dgm:t>
    </dgm:pt>
    <dgm:pt modelId="{B39A0657-4657-4C33-9348-F42CCD0A2F7C}" type="pres">
      <dgm:prSet presAssocID="{0DB4B93E-4531-443C-A2A4-4A521A22C428}" presName="compNode" presStyleCnt="0"/>
      <dgm:spPr/>
    </dgm:pt>
    <dgm:pt modelId="{9FA02820-DFB2-4F4B-999B-DD26D697FCC2}" type="pres">
      <dgm:prSet presAssocID="{0DB4B93E-4531-443C-A2A4-4A521A22C428}" presName="bkgdShape" presStyleLbl="node1" presStyleIdx="2" presStyleCnt="3"/>
      <dgm:spPr/>
      <dgm:t>
        <a:bodyPr/>
        <a:lstStyle/>
        <a:p>
          <a:endParaRPr lang="fr-FR"/>
        </a:p>
      </dgm:t>
    </dgm:pt>
    <dgm:pt modelId="{2EFD36D2-720B-4804-AB2C-0E64E1AEF426}" type="pres">
      <dgm:prSet presAssocID="{0DB4B93E-4531-443C-A2A4-4A521A22C428}" presName="nodeTx" presStyleLbl="node1" presStyleIdx="2" presStyleCnt="3">
        <dgm:presLayoutVars>
          <dgm:bulletEnabled val="1"/>
        </dgm:presLayoutVars>
      </dgm:prSet>
      <dgm:spPr/>
      <dgm:t>
        <a:bodyPr/>
        <a:lstStyle/>
        <a:p>
          <a:endParaRPr lang="fr-FR"/>
        </a:p>
      </dgm:t>
    </dgm:pt>
    <dgm:pt modelId="{1A96C5CC-4151-49EF-9209-189AE9DE3D15}" type="pres">
      <dgm:prSet presAssocID="{0DB4B93E-4531-443C-A2A4-4A521A22C428}" presName="invisiNode" presStyleLbl="node1" presStyleIdx="2" presStyleCnt="3"/>
      <dgm:spPr/>
    </dgm:pt>
    <dgm:pt modelId="{252B4E55-266E-4E79-91B8-CBE6FDBE3F7B}" type="pres">
      <dgm:prSet presAssocID="{0DB4B93E-4531-443C-A2A4-4A521A22C428}" presName="imagNode" presStyleLbl="fgImgPlace1" presStyleIdx="2" presStyleCnt="3" custScaleX="116767"/>
      <dgm:spPr>
        <a:blipFill rotWithShape="0">
          <a:blip xmlns:r="http://schemas.openxmlformats.org/officeDocument/2006/relationships" r:embed="rId3"/>
          <a:stretch>
            <a:fillRect/>
          </a:stretch>
        </a:blipFill>
      </dgm:spPr>
    </dgm:pt>
  </dgm:ptLst>
  <dgm:cxnLst>
    <dgm:cxn modelId="{CB498A3E-6291-4088-A018-4C0C93443FF4}" type="presOf" srcId="{0DB4B93E-4531-443C-A2A4-4A521A22C428}" destId="{9FA02820-DFB2-4F4B-999B-DD26D697FCC2}" srcOrd="0" destOrd="0" presId="urn:microsoft.com/office/officeart/2005/8/layout/hList7#1"/>
    <dgm:cxn modelId="{8B661410-5D5E-477A-9D50-F56BDE0E0609}" type="presOf" srcId="{0F2F7566-13AB-458E-AAA1-01C190F8E398}" destId="{8B10EB1C-5888-450D-9400-F88997AE1A71}" srcOrd="1" destOrd="0" presId="urn:microsoft.com/office/officeart/2005/8/layout/hList7#1"/>
    <dgm:cxn modelId="{E401FE63-9A75-4348-9D8E-1E77B7FA4245}" type="presOf" srcId="{E39A55A5-E3BF-4F30-90CD-578B256BFE7D}" destId="{757EC4EE-BE67-45B3-8F1A-2B817D90748E}" srcOrd="0" destOrd="0" presId="urn:microsoft.com/office/officeart/2005/8/layout/hList7#1"/>
    <dgm:cxn modelId="{0404F4AA-87F8-4EAD-A022-062D4FFD58A9}" srcId="{E39A55A5-E3BF-4F30-90CD-578B256BFE7D}" destId="{295164F7-B93A-45BB-A0D1-DBE045943874}" srcOrd="1" destOrd="0" parTransId="{EAC46FCC-08B8-45B7-91D4-F613B1B6A7EC}" sibTransId="{D92FBE7F-F5E1-4F7F-9590-549E9432BF37}"/>
    <dgm:cxn modelId="{E2FB2218-9612-4BB2-BEAC-BEC2BDF23DB1}" type="presOf" srcId="{D92FBE7F-F5E1-4F7F-9590-549E9432BF37}" destId="{243B6726-BA05-45C8-94C8-5288D7DB1D61}" srcOrd="0" destOrd="0" presId="urn:microsoft.com/office/officeart/2005/8/layout/hList7#1"/>
    <dgm:cxn modelId="{170ECC76-1D48-4C8E-B91C-D7205588B6DB}" type="presOf" srcId="{295164F7-B93A-45BB-A0D1-DBE045943874}" destId="{38E15531-A517-4BC6-853B-B9FA977F704F}" srcOrd="0" destOrd="0" presId="urn:microsoft.com/office/officeart/2005/8/layout/hList7#1"/>
    <dgm:cxn modelId="{D5C4390E-882E-4D18-9BA7-579CF4DD4A29}" type="presOf" srcId="{0F2F7566-13AB-458E-AAA1-01C190F8E398}" destId="{E6620864-2603-49F6-86AF-7EAF07D05FB3}" srcOrd="0" destOrd="0" presId="urn:microsoft.com/office/officeart/2005/8/layout/hList7#1"/>
    <dgm:cxn modelId="{431FCA8D-A451-46BB-BEC6-70C2F793A325}" type="presOf" srcId="{25A508B1-39B0-4034-9D64-A5E3E70AACC0}" destId="{6B71AA6D-8897-4987-96DC-87B4A814E3FD}" srcOrd="0" destOrd="0" presId="urn:microsoft.com/office/officeart/2005/8/layout/hList7#1"/>
    <dgm:cxn modelId="{AF5109A4-F4E5-47AC-A42E-679B0CCCAE9E}" srcId="{E39A55A5-E3BF-4F30-90CD-578B256BFE7D}" destId="{0F2F7566-13AB-458E-AAA1-01C190F8E398}" srcOrd="0" destOrd="0" parTransId="{D2F4BF06-BBA0-43E7-8446-2EFE9A49E38A}" sibTransId="{25A508B1-39B0-4034-9D64-A5E3E70AACC0}"/>
    <dgm:cxn modelId="{2605096D-CF4F-429B-9888-7FE36066F54E}" type="presOf" srcId="{0DB4B93E-4531-443C-A2A4-4A521A22C428}" destId="{2EFD36D2-720B-4804-AB2C-0E64E1AEF426}" srcOrd="1" destOrd="0" presId="urn:microsoft.com/office/officeart/2005/8/layout/hList7#1"/>
    <dgm:cxn modelId="{24EEB091-2A92-458A-9219-A713C915DC97}" type="presOf" srcId="{295164F7-B93A-45BB-A0D1-DBE045943874}" destId="{04556A0F-0866-44FE-9C69-893BDE242A7C}" srcOrd="1" destOrd="0" presId="urn:microsoft.com/office/officeart/2005/8/layout/hList7#1"/>
    <dgm:cxn modelId="{96F8B07F-A6B3-4EE2-BE6E-2D70C92979E7}" srcId="{E39A55A5-E3BF-4F30-90CD-578B256BFE7D}" destId="{0DB4B93E-4531-443C-A2A4-4A521A22C428}" srcOrd="2" destOrd="0" parTransId="{E03D096D-65DD-4468-8BD6-29D118D8197B}" sibTransId="{1B91F795-2A9C-4B66-9AA3-28253C168071}"/>
    <dgm:cxn modelId="{2DD3D130-056A-4F23-AF97-98248F5EB60E}" type="presParOf" srcId="{757EC4EE-BE67-45B3-8F1A-2B817D90748E}" destId="{72F3DBD7-EE47-4D6C-B9C5-60F23E339494}" srcOrd="0" destOrd="0" presId="urn:microsoft.com/office/officeart/2005/8/layout/hList7#1"/>
    <dgm:cxn modelId="{CF49679C-3FED-4AC6-8B93-35647A8A69E9}" type="presParOf" srcId="{757EC4EE-BE67-45B3-8F1A-2B817D90748E}" destId="{A30FA54E-A261-49A4-9834-61F56E57627F}" srcOrd="1" destOrd="0" presId="urn:microsoft.com/office/officeart/2005/8/layout/hList7#1"/>
    <dgm:cxn modelId="{0E8F786B-0AC7-4B18-BBF0-E7A9630C2FBA}" type="presParOf" srcId="{A30FA54E-A261-49A4-9834-61F56E57627F}" destId="{3B5E94E9-9BF2-41FC-A452-CB80EBE50975}" srcOrd="0" destOrd="0" presId="urn:microsoft.com/office/officeart/2005/8/layout/hList7#1"/>
    <dgm:cxn modelId="{132E4F17-B013-4F14-8797-B8EB83C50BD4}" type="presParOf" srcId="{3B5E94E9-9BF2-41FC-A452-CB80EBE50975}" destId="{E6620864-2603-49F6-86AF-7EAF07D05FB3}" srcOrd="0" destOrd="0" presId="urn:microsoft.com/office/officeart/2005/8/layout/hList7#1"/>
    <dgm:cxn modelId="{56EF3790-7144-4436-B863-81708E01EB2A}" type="presParOf" srcId="{3B5E94E9-9BF2-41FC-A452-CB80EBE50975}" destId="{8B10EB1C-5888-450D-9400-F88997AE1A71}" srcOrd="1" destOrd="0" presId="urn:microsoft.com/office/officeart/2005/8/layout/hList7#1"/>
    <dgm:cxn modelId="{EB178C9D-9A12-429E-914B-7CFD3DF53382}" type="presParOf" srcId="{3B5E94E9-9BF2-41FC-A452-CB80EBE50975}" destId="{FCCAB0AC-96D3-4E58-AA25-6FB5298D495D}" srcOrd="2" destOrd="0" presId="urn:microsoft.com/office/officeart/2005/8/layout/hList7#1"/>
    <dgm:cxn modelId="{BE352E28-377C-4CCD-B967-52D7ACECF8F4}" type="presParOf" srcId="{3B5E94E9-9BF2-41FC-A452-CB80EBE50975}" destId="{C309E57C-8248-49F6-80A8-E4D5546D2538}" srcOrd="3" destOrd="0" presId="urn:microsoft.com/office/officeart/2005/8/layout/hList7#1"/>
    <dgm:cxn modelId="{4F99B87B-30B3-4680-B3FD-97021CE68423}" type="presParOf" srcId="{A30FA54E-A261-49A4-9834-61F56E57627F}" destId="{6B71AA6D-8897-4987-96DC-87B4A814E3FD}" srcOrd="1" destOrd="0" presId="urn:microsoft.com/office/officeart/2005/8/layout/hList7#1"/>
    <dgm:cxn modelId="{C2876B42-AD23-40CF-95D7-9977AA1C45EE}" type="presParOf" srcId="{A30FA54E-A261-49A4-9834-61F56E57627F}" destId="{6400B7E7-5154-407B-B334-C3FABCFA1F5A}" srcOrd="2" destOrd="0" presId="urn:microsoft.com/office/officeart/2005/8/layout/hList7#1"/>
    <dgm:cxn modelId="{1648ED2B-8BA7-49E8-BA77-A1F1952806AC}" type="presParOf" srcId="{6400B7E7-5154-407B-B334-C3FABCFA1F5A}" destId="{38E15531-A517-4BC6-853B-B9FA977F704F}" srcOrd="0" destOrd="0" presId="urn:microsoft.com/office/officeart/2005/8/layout/hList7#1"/>
    <dgm:cxn modelId="{AB390C36-D533-4B8D-BED7-28E11EC44846}" type="presParOf" srcId="{6400B7E7-5154-407B-B334-C3FABCFA1F5A}" destId="{04556A0F-0866-44FE-9C69-893BDE242A7C}" srcOrd="1" destOrd="0" presId="urn:microsoft.com/office/officeart/2005/8/layout/hList7#1"/>
    <dgm:cxn modelId="{FA1EF063-E3BD-4224-B86D-6B9A2C1A98BE}" type="presParOf" srcId="{6400B7E7-5154-407B-B334-C3FABCFA1F5A}" destId="{8D528490-9641-4DCF-A7A8-C0FF2E5739A9}" srcOrd="2" destOrd="0" presId="urn:microsoft.com/office/officeart/2005/8/layout/hList7#1"/>
    <dgm:cxn modelId="{FCC4771B-5ADA-4148-814F-B7C23659C14B}" type="presParOf" srcId="{6400B7E7-5154-407B-B334-C3FABCFA1F5A}" destId="{4622F67B-C498-4105-9023-94E9C3C39420}" srcOrd="3" destOrd="0" presId="urn:microsoft.com/office/officeart/2005/8/layout/hList7#1"/>
    <dgm:cxn modelId="{6A048503-5E38-4416-B0BB-EF7AB93A4267}" type="presParOf" srcId="{A30FA54E-A261-49A4-9834-61F56E57627F}" destId="{243B6726-BA05-45C8-94C8-5288D7DB1D61}" srcOrd="3" destOrd="0" presId="urn:microsoft.com/office/officeart/2005/8/layout/hList7#1"/>
    <dgm:cxn modelId="{C995C20B-969A-4014-8708-1BCDD6A29C27}" type="presParOf" srcId="{A30FA54E-A261-49A4-9834-61F56E57627F}" destId="{B39A0657-4657-4C33-9348-F42CCD0A2F7C}" srcOrd="4" destOrd="0" presId="urn:microsoft.com/office/officeart/2005/8/layout/hList7#1"/>
    <dgm:cxn modelId="{D610E781-6B50-4A92-A943-0A5ACE86F34E}" type="presParOf" srcId="{B39A0657-4657-4C33-9348-F42CCD0A2F7C}" destId="{9FA02820-DFB2-4F4B-999B-DD26D697FCC2}" srcOrd="0" destOrd="0" presId="urn:microsoft.com/office/officeart/2005/8/layout/hList7#1"/>
    <dgm:cxn modelId="{DA4E1108-D9FA-4A91-A8D1-8D2F74F67BEA}" type="presParOf" srcId="{B39A0657-4657-4C33-9348-F42CCD0A2F7C}" destId="{2EFD36D2-720B-4804-AB2C-0E64E1AEF426}" srcOrd="1" destOrd="0" presId="urn:microsoft.com/office/officeart/2005/8/layout/hList7#1"/>
    <dgm:cxn modelId="{C9395FFB-7B36-410D-A7DB-CFA18E081C77}" type="presParOf" srcId="{B39A0657-4657-4C33-9348-F42CCD0A2F7C}" destId="{1A96C5CC-4151-49EF-9209-189AE9DE3D15}" srcOrd="2" destOrd="0" presId="urn:microsoft.com/office/officeart/2005/8/layout/hList7#1"/>
    <dgm:cxn modelId="{9FDDEA94-5792-424A-AB17-8DC19A1D6F50}" type="presParOf" srcId="{B39A0657-4657-4C33-9348-F42CCD0A2F7C}" destId="{252B4E55-266E-4E79-91B8-CBE6FDBE3F7B}" srcOrd="3" destOrd="0" presId="urn:microsoft.com/office/officeart/2005/8/layout/hList7#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30C9C2-AEB9-4B34-9F59-F5383C5FA2A6}"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7F7F9D1A-BEAA-430A-A5F7-09D54BFFAE82}">
      <dgm:prSet/>
      <dgm:spPr/>
      <dgm:t>
        <a:bodyPr/>
        <a:lstStyle/>
        <a:p>
          <a:pPr rtl="0"/>
          <a:r>
            <a:rPr lang="en-US" dirty="0" err="1" smtClean="0"/>
            <a:t>Quels</a:t>
          </a:r>
          <a:r>
            <a:rPr lang="en-US" dirty="0" smtClean="0"/>
            <a:t> </a:t>
          </a:r>
          <a:r>
            <a:rPr lang="en-US" dirty="0" err="1" smtClean="0"/>
            <a:t>sont</a:t>
          </a:r>
          <a:r>
            <a:rPr lang="en-US" dirty="0" smtClean="0"/>
            <a:t> les </a:t>
          </a:r>
          <a:r>
            <a:rPr lang="en-US" dirty="0" err="1" smtClean="0"/>
            <a:t>problèmes</a:t>
          </a:r>
          <a:r>
            <a:rPr lang="en-US" dirty="0" smtClean="0"/>
            <a:t> </a:t>
          </a:r>
          <a:r>
            <a:rPr lang="en-US" dirty="0" err="1" smtClean="0"/>
            <a:t>que</a:t>
          </a:r>
          <a:r>
            <a:rPr lang="en-US" dirty="0" smtClean="0"/>
            <a:t> </a:t>
          </a:r>
          <a:r>
            <a:rPr lang="en-US" dirty="0" err="1" smtClean="0"/>
            <a:t>vous</a:t>
          </a:r>
          <a:r>
            <a:rPr lang="en-US" dirty="0" smtClean="0"/>
            <a:t> </a:t>
          </a:r>
          <a:r>
            <a:rPr lang="en-US" dirty="0" err="1" smtClean="0"/>
            <a:t>pouvez</a:t>
          </a:r>
          <a:r>
            <a:rPr lang="en-US" dirty="0" smtClean="0"/>
            <a:t> </a:t>
          </a:r>
          <a:r>
            <a:rPr lang="en-US" dirty="0" err="1" smtClean="0"/>
            <a:t>entrevoir</a:t>
          </a:r>
          <a:r>
            <a:rPr lang="en-US" dirty="0" smtClean="0"/>
            <a:t> </a:t>
          </a:r>
          <a:r>
            <a:rPr lang="en-US" dirty="0" err="1" smtClean="0"/>
            <a:t>dans</a:t>
          </a:r>
          <a:r>
            <a:rPr lang="en-US" dirty="0" smtClean="0"/>
            <a:t> </a:t>
          </a:r>
          <a:r>
            <a:rPr lang="en-US" dirty="0" err="1" smtClean="0"/>
            <a:t>l’approche</a:t>
          </a:r>
          <a:r>
            <a:rPr lang="en-US" dirty="0" smtClean="0"/>
            <a:t> en cascade?</a:t>
          </a:r>
          <a:endParaRPr lang="en-US" dirty="0"/>
        </a:p>
      </dgm:t>
    </dgm:pt>
    <dgm:pt modelId="{B5FF8D2C-6067-462F-AC70-4CE387E8DAFB}" type="parTrans" cxnId="{97AE7233-219A-4FE3-BE2A-3E35C84D1A00}">
      <dgm:prSet/>
      <dgm:spPr/>
      <dgm:t>
        <a:bodyPr/>
        <a:lstStyle/>
        <a:p>
          <a:endParaRPr lang="en-US"/>
        </a:p>
      </dgm:t>
    </dgm:pt>
    <dgm:pt modelId="{4C34ECB4-8753-45DB-8BCB-F7BBE4B08F3E}" type="sibTrans" cxnId="{97AE7233-219A-4FE3-BE2A-3E35C84D1A00}">
      <dgm:prSet/>
      <dgm:spPr/>
      <dgm:t>
        <a:bodyPr/>
        <a:lstStyle/>
        <a:p>
          <a:endParaRPr lang="en-US"/>
        </a:p>
      </dgm:t>
    </dgm:pt>
    <dgm:pt modelId="{6AD09941-C691-4BAA-8A37-ED2E35436D2B}">
      <dgm:prSet/>
      <dgm:spPr/>
      <dgm:t>
        <a:bodyPr/>
        <a:lstStyle/>
        <a:p>
          <a:pPr rtl="0"/>
          <a:r>
            <a:rPr lang="en-US" dirty="0" smtClean="0"/>
            <a:t>1</a:t>
          </a:r>
          <a:endParaRPr lang="en-US" dirty="0"/>
        </a:p>
      </dgm:t>
    </dgm:pt>
    <dgm:pt modelId="{B08DA2CA-CAE6-44AC-9BFC-F121CE1FB9F3}" type="parTrans" cxnId="{D1D61799-8013-42B2-B61A-7FE014274367}">
      <dgm:prSet/>
      <dgm:spPr/>
      <dgm:t>
        <a:bodyPr/>
        <a:lstStyle/>
        <a:p>
          <a:endParaRPr lang="en-US"/>
        </a:p>
      </dgm:t>
    </dgm:pt>
    <dgm:pt modelId="{07023AA3-7C2B-4C86-A597-B936A626345C}" type="sibTrans" cxnId="{D1D61799-8013-42B2-B61A-7FE014274367}">
      <dgm:prSet/>
      <dgm:spPr/>
      <dgm:t>
        <a:bodyPr/>
        <a:lstStyle/>
        <a:p>
          <a:endParaRPr lang="en-US"/>
        </a:p>
      </dgm:t>
    </dgm:pt>
    <dgm:pt modelId="{89DEEF39-441C-46F6-8E95-202B0A51E238}">
      <dgm:prSet/>
      <dgm:spPr/>
      <dgm:t>
        <a:bodyPr/>
        <a:lstStyle/>
        <a:p>
          <a:pPr rtl="0"/>
          <a:r>
            <a:rPr lang="en-US" dirty="0" smtClean="0"/>
            <a:t>2</a:t>
          </a:r>
          <a:endParaRPr lang="en-US" dirty="0"/>
        </a:p>
      </dgm:t>
    </dgm:pt>
    <dgm:pt modelId="{307CFDB2-AE7C-4367-AC12-3129B62399A4}" type="parTrans" cxnId="{69BBDBF4-975D-42CD-BDE1-D3E749F2C9DF}">
      <dgm:prSet/>
      <dgm:spPr/>
      <dgm:t>
        <a:bodyPr/>
        <a:lstStyle/>
        <a:p>
          <a:endParaRPr lang="en-US"/>
        </a:p>
      </dgm:t>
    </dgm:pt>
    <dgm:pt modelId="{CD212937-68EF-42FC-BC6D-70CD9136E186}" type="sibTrans" cxnId="{69BBDBF4-975D-42CD-BDE1-D3E749F2C9DF}">
      <dgm:prSet/>
      <dgm:spPr/>
      <dgm:t>
        <a:bodyPr/>
        <a:lstStyle/>
        <a:p>
          <a:endParaRPr lang="en-US"/>
        </a:p>
      </dgm:t>
    </dgm:pt>
    <dgm:pt modelId="{29A46246-A092-4352-9F0A-F67E51B57BB1}">
      <dgm:prSet/>
      <dgm:spPr/>
      <dgm:t>
        <a:bodyPr/>
        <a:lstStyle/>
        <a:p>
          <a:pPr rtl="0"/>
          <a:r>
            <a:rPr lang="en-US" dirty="0" smtClean="0"/>
            <a:t>Comment </a:t>
          </a:r>
          <a:r>
            <a:rPr lang="en-US" dirty="0" err="1" smtClean="0"/>
            <a:t>votre</a:t>
          </a:r>
          <a:r>
            <a:rPr lang="en-US" dirty="0" smtClean="0"/>
            <a:t> </a:t>
          </a:r>
          <a:r>
            <a:rPr lang="en-US" dirty="0" err="1" smtClean="0"/>
            <a:t>organisation</a:t>
          </a:r>
          <a:r>
            <a:rPr lang="en-US" dirty="0" smtClean="0"/>
            <a:t> </a:t>
          </a:r>
          <a:r>
            <a:rPr lang="en-US" dirty="0" err="1" smtClean="0"/>
            <a:t>gère</a:t>
          </a:r>
          <a:r>
            <a:rPr lang="en-US" dirty="0" smtClean="0"/>
            <a:t>-t-</a:t>
          </a:r>
          <a:r>
            <a:rPr lang="en-US" dirty="0" err="1" smtClean="0"/>
            <a:t>elle</a:t>
          </a:r>
          <a:r>
            <a:rPr lang="en-US" dirty="0" smtClean="0"/>
            <a:t> </a:t>
          </a:r>
          <a:r>
            <a:rPr lang="en-US" dirty="0" err="1" smtClean="0"/>
            <a:t>ces</a:t>
          </a:r>
          <a:r>
            <a:rPr lang="en-US" dirty="0" smtClean="0"/>
            <a:t> </a:t>
          </a:r>
          <a:r>
            <a:rPr lang="en-US" dirty="0" err="1" smtClean="0"/>
            <a:t>problèmes</a:t>
          </a:r>
          <a:r>
            <a:rPr lang="en-US" dirty="0" smtClean="0"/>
            <a:t> à </a:t>
          </a:r>
          <a:r>
            <a:rPr lang="en-US" dirty="0" err="1" smtClean="0"/>
            <a:t>l’heure</a:t>
          </a:r>
          <a:r>
            <a:rPr lang="en-US" dirty="0" smtClean="0"/>
            <a:t> </a:t>
          </a:r>
          <a:r>
            <a:rPr lang="en-US" dirty="0" err="1" smtClean="0"/>
            <a:t>actuelle</a:t>
          </a:r>
          <a:r>
            <a:rPr lang="en-US" dirty="0" smtClean="0"/>
            <a:t> (</a:t>
          </a:r>
          <a:r>
            <a:rPr lang="en-US" dirty="0" err="1" smtClean="0"/>
            <a:t>ou</a:t>
          </a:r>
          <a:r>
            <a:rPr lang="en-US" dirty="0" smtClean="0"/>
            <a:t> </a:t>
          </a:r>
          <a:r>
            <a:rPr lang="en-US" dirty="0" err="1" smtClean="0"/>
            <a:t>dans</a:t>
          </a:r>
          <a:r>
            <a:rPr lang="en-US" dirty="0" smtClean="0"/>
            <a:t> le passé)?</a:t>
          </a:r>
          <a:endParaRPr lang="en-US" dirty="0"/>
        </a:p>
      </dgm:t>
    </dgm:pt>
    <dgm:pt modelId="{74657B85-00A7-42BF-9F72-589B37FF3A41}" type="parTrans" cxnId="{5B15D540-7F2C-4190-BE18-7EB7C1EC618D}">
      <dgm:prSet/>
      <dgm:spPr/>
      <dgm:t>
        <a:bodyPr/>
        <a:lstStyle/>
        <a:p>
          <a:endParaRPr lang="en-US"/>
        </a:p>
      </dgm:t>
    </dgm:pt>
    <dgm:pt modelId="{ADCA53D0-F4C7-410C-A858-2A71CAD0610B}" type="sibTrans" cxnId="{5B15D540-7F2C-4190-BE18-7EB7C1EC618D}">
      <dgm:prSet/>
      <dgm:spPr/>
      <dgm:t>
        <a:bodyPr/>
        <a:lstStyle/>
        <a:p>
          <a:endParaRPr lang="en-US"/>
        </a:p>
      </dgm:t>
    </dgm:pt>
    <dgm:pt modelId="{EE9A8722-8D33-4978-8D9C-960D3C38C5E7}">
      <dgm:prSet/>
      <dgm:spPr/>
      <dgm:t>
        <a:bodyPr/>
        <a:lstStyle/>
        <a:p>
          <a:pPr rtl="0"/>
          <a:r>
            <a:rPr lang="en-US" dirty="0" smtClean="0"/>
            <a:t>3</a:t>
          </a:r>
          <a:endParaRPr lang="en-US" dirty="0"/>
        </a:p>
      </dgm:t>
    </dgm:pt>
    <dgm:pt modelId="{48E3388C-0E4B-48E5-A4A2-1B87A102E4A9}" type="parTrans" cxnId="{7B77F43A-C808-49DA-9F1B-92233365DE87}">
      <dgm:prSet/>
      <dgm:spPr/>
      <dgm:t>
        <a:bodyPr/>
        <a:lstStyle/>
        <a:p>
          <a:endParaRPr lang="en-US"/>
        </a:p>
      </dgm:t>
    </dgm:pt>
    <dgm:pt modelId="{0C5FF36D-6803-46EA-98EC-F24AE1B0D0EF}" type="sibTrans" cxnId="{7B77F43A-C808-49DA-9F1B-92233365DE87}">
      <dgm:prSet/>
      <dgm:spPr/>
      <dgm:t>
        <a:bodyPr/>
        <a:lstStyle/>
        <a:p>
          <a:endParaRPr lang="en-US"/>
        </a:p>
      </dgm:t>
    </dgm:pt>
    <dgm:pt modelId="{F283AFC0-A234-46CB-819E-3C4C0C359DC2}">
      <dgm:prSet/>
      <dgm:spPr/>
      <dgm:t>
        <a:bodyPr/>
        <a:lstStyle/>
        <a:p>
          <a:pPr rtl="0"/>
          <a:r>
            <a:rPr lang="fr-FR" b="0" i="0" dirty="0" smtClean="0"/>
            <a:t>Identifier certains attributs de ce que serait le pire processus dans le monde et pourquoi.</a:t>
          </a:r>
          <a:endParaRPr lang="en-US" dirty="0"/>
        </a:p>
      </dgm:t>
    </dgm:pt>
    <dgm:pt modelId="{7DF2B351-1B19-4DD1-843B-67A235592044}" type="parTrans" cxnId="{BCA802A7-E486-49AA-AA8F-93C7DD3E71B9}">
      <dgm:prSet/>
      <dgm:spPr/>
      <dgm:t>
        <a:bodyPr/>
        <a:lstStyle/>
        <a:p>
          <a:endParaRPr lang="en-US"/>
        </a:p>
      </dgm:t>
    </dgm:pt>
    <dgm:pt modelId="{6E03ADB0-DD11-4704-928D-C8DC50726393}" type="sibTrans" cxnId="{BCA802A7-E486-49AA-AA8F-93C7DD3E71B9}">
      <dgm:prSet/>
      <dgm:spPr/>
      <dgm:t>
        <a:bodyPr/>
        <a:lstStyle/>
        <a:p>
          <a:endParaRPr lang="en-US"/>
        </a:p>
      </dgm:t>
    </dgm:pt>
    <dgm:pt modelId="{BA1DDF8B-BC37-4094-A0A4-F73A53A56FF2}" type="pres">
      <dgm:prSet presAssocID="{3B30C9C2-AEB9-4B34-9F59-F5383C5FA2A6}" presName="Name0" presStyleCnt="0">
        <dgm:presLayoutVars>
          <dgm:dir/>
          <dgm:animLvl val="lvl"/>
          <dgm:resizeHandles val="exact"/>
        </dgm:presLayoutVars>
      </dgm:prSet>
      <dgm:spPr/>
      <dgm:t>
        <a:bodyPr/>
        <a:lstStyle/>
        <a:p>
          <a:endParaRPr lang="en-US"/>
        </a:p>
      </dgm:t>
    </dgm:pt>
    <dgm:pt modelId="{026CF733-60FD-4048-8001-FC4DBDCB2C1B}" type="pres">
      <dgm:prSet presAssocID="{6AD09941-C691-4BAA-8A37-ED2E35436D2B}" presName="linNode" presStyleCnt="0"/>
      <dgm:spPr/>
    </dgm:pt>
    <dgm:pt modelId="{0C5C0166-A5AF-4988-AF88-FB9DA4FA3FAD}" type="pres">
      <dgm:prSet presAssocID="{6AD09941-C691-4BAA-8A37-ED2E35436D2B}" presName="parentText" presStyleLbl="node1" presStyleIdx="0" presStyleCnt="3" custScaleX="37923">
        <dgm:presLayoutVars>
          <dgm:chMax val="1"/>
          <dgm:bulletEnabled val="1"/>
        </dgm:presLayoutVars>
      </dgm:prSet>
      <dgm:spPr/>
      <dgm:t>
        <a:bodyPr/>
        <a:lstStyle/>
        <a:p>
          <a:endParaRPr lang="en-US"/>
        </a:p>
      </dgm:t>
    </dgm:pt>
    <dgm:pt modelId="{A0032921-9F3C-4B42-8A04-B2D3BADA68DB}" type="pres">
      <dgm:prSet presAssocID="{6AD09941-C691-4BAA-8A37-ED2E35436D2B}" presName="descendantText" presStyleLbl="alignAccFollowNode1" presStyleIdx="0" presStyleCnt="3">
        <dgm:presLayoutVars>
          <dgm:bulletEnabled val="1"/>
        </dgm:presLayoutVars>
      </dgm:prSet>
      <dgm:spPr/>
      <dgm:t>
        <a:bodyPr/>
        <a:lstStyle/>
        <a:p>
          <a:endParaRPr lang="en-US"/>
        </a:p>
      </dgm:t>
    </dgm:pt>
    <dgm:pt modelId="{63EA8F1A-3871-4441-8106-B839580BFFAE}" type="pres">
      <dgm:prSet presAssocID="{07023AA3-7C2B-4C86-A597-B936A626345C}" presName="sp" presStyleCnt="0"/>
      <dgm:spPr/>
    </dgm:pt>
    <dgm:pt modelId="{32A1BF9C-9877-45A7-A07F-284BC9EDC398}" type="pres">
      <dgm:prSet presAssocID="{89DEEF39-441C-46F6-8E95-202B0A51E238}" presName="linNode" presStyleCnt="0"/>
      <dgm:spPr/>
    </dgm:pt>
    <dgm:pt modelId="{9EFFC8F0-4523-4678-B2EC-55A3106BAD50}" type="pres">
      <dgm:prSet presAssocID="{89DEEF39-441C-46F6-8E95-202B0A51E238}" presName="parentText" presStyleLbl="node1" presStyleIdx="1" presStyleCnt="3" custScaleX="37923">
        <dgm:presLayoutVars>
          <dgm:chMax val="1"/>
          <dgm:bulletEnabled val="1"/>
        </dgm:presLayoutVars>
      </dgm:prSet>
      <dgm:spPr/>
      <dgm:t>
        <a:bodyPr/>
        <a:lstStyle/>
        <a:p>
          <a:endParaRPr lang="en-US"/>
        </a:p>
      </dgm:t>
    </dgm:pt>
    <dgm:pt modelId="{F9530AFA-2D38-4439-ACBA-3557C555162B}" type="pres">
      <dgm:prSet presAssocID="{89DEEF39-441C-46F6-8E95-202B0A51E238}" presName="descendantText" presStyleLbl="alignAccFollowNode1" presStyleIdx="1" presStyleCnt="3">
        <dgm:presLayoutVars>
          <dgm:bulletEnabled val="1"/>
        </dgm:presLayoutVars>
      </dgm:prSet>
      <dgm:spPr/>
      <dgm:t>
        <a:bodyPr/>
        <a:lstStyle/>
        <a:p>
          <a:endParaRPr lang="en-US"/>
        </a:p>
      </dgm:t>
    </dgm:pt>
    <dgm:pt modelId="{11E36247-FF26-45B8-99F8-5459F049D7ED}" type="pres">
      <dgm:prSet presAssocID="{CD212937-68EF-42FC-BC6D-70CD9136E186}" presName="sp" presStyleCnt="0"/>
      <dgm:spPr/>
    </dgm:pt>
    <dgm:pt modelId="{F8EE1FD4-DA73-4DC8-9455-94D071F82F78}" type="pres">
      <dgm:prSet presAssocID="{EE9A8722-8D33-4978-8D9C-960D3C38C5E7}" presName="linNode" presStyleCnt="0"/>
      <dgm:spPr/>
    </dgm:pt>
    <dgm:pt modelId="{A9FDA7BA-DD71-4775-AEC0-E68E0C45064E}" type="pres">
      <dgm:prSet presAssocID="{EE9A8722-8D33-4978-8D9C-960D3C38C5E7}" presName="parentText" presStyleLbl="node1" presStyleIdx="2" presStyleCnt="3" custScaleX="37923">
        <dgm:presLayoutVars>
          <dgm:chMax val="1"/>
          <dgm:bulletEnabled val="1"/>
        </dgm:presLayoutVars>
      </dgm:prSet>
      <dgm:spPr/>
      <dgm:t>
        <a:bodyPr/>
        <a:lstStyle/>
        <a:p>
          <a:endParaRPr lang="en-US"/>
        </a:p>
      </dgm:t>
    </dgm:pt>
    <dgm:pt modelId="{7333C714-B284-4D92-9525-1A05FBB85F8A}" type="pres">
      <dgm:prSet presAssocID="{EE9A8722-8D33-4978-8D9C-960D3C38C5E7}" presName="descendantText" presStyleLbl="alignAccFollowNode1" presStyleIdx="2" presStyleCnt="3">
        <dgm:presLayoutVars>
          <dgm:bulletEnabled val="1"/>
        </dgm:presLayoutVars>
      </dgm:prSet>
      <dgm:spPr/>
      <dgm:t>
        <a:bodyPr/>
        <a:lstStyle/>
        <a:p>
          <a:endParaRPr lang="en-US"/>
        </a:p>
      </dgm:t>
    </dgm:pt>
  </dgm:ptLst>
  <dgm:cxnLst>
    <dgm:cxn modelId="{ECE5CC86-4EAD-46C6-BD91-0F9A2E711DB8}" type="presOf" srcId="{89DEEF39-441C-46F6-8E95-202B0A51E238}" destId="{9EFFC8F0-4523-4678-B2EC-55A3106BAD50}" srcOrd="0" destOrd="0" presId="urn:microsoft.com/office/officeart/2005/8/layout/vList5"/>
    <dgm:cxn modelId="{C68E926B-A2E4-4508-A3F4-E6B5B7608803}" type="presOf" srcId="{EE9A8722-8D33-4978-8D9C-960D3C38C5E7}" destId="{A9FDA7BA-DD71-4775-AEC0-E68E0C45064E}" srcOrd="0" destOrd="0" presId="urn:microsoft.com/office/officeart/2005/8/layout/vList5"/>
    <dgm:cxn modelId="{7B77F43A-C808-49DA-9F1B-92233365DE87}" srcId="{3B30C9C2-AEB9-4B34-9F59-F5383C5FA2A6}" destId="{EE9A8722-8D33-4978-8D9C-960D3C38C5E7}" srcOrd="2" destOrd="0" parTransId="{48E3388C-0E4B-48E5-A4A2-1B87A102E4A9}" sibTransId="{0C5FF36D-6803-46EA-98EC-F24AE1B0D0EF}"/>
    <dgm:cxn modelId="{69BBDBF4-975D-42CD-BDE1-D3E749F2C9DF}" srcId="{3B30C9C2-AEB9-4B34-9F59-F5383C5FA2A6}" destId="{89DEEF39-441C-46F6-8E95-202B0A51E238}" srcOrd="1" destOrd="0" parTransId="{307CFDB2-AE7C-4367-AC12-3129B62399A4}" sibTransId="{CD212937-68EF-42FC-BC6D-70CD9136E186}"/>
    <dgm:cxn modelId="{62B225FA-D002-4073-8753-AE618B128434}" type="presOf" srcId="{29A46246-A092-4352-9F0A-F67E51B57BB1}" destId="{F9530AFA-2D38-4439-ACBA-3557C555162B}" srcOrd="0" destOrd="0" presId="urn:microsoft.com/office/officeart/2005/8/layout/vList5"/>
    <dgm:cxn modelId="{BCA802A7-E486-49AA-AA8F-93C7DD3E71B9}" srcId="{EE9A8722-8D33-4978-8D9C-960D3C38C5E7}" destId="{F283AFC0-A234-46CB-819E-3C4C0C359DC2}" srcOrd="0" destOrd="0" parTransId="{7DF2B351-1B19-4DD1-843B-67A235592044}" sibTransId="{6E03ADB0-DD11-4704-928D-C8DC50726393}"/>
    <dgm:cxn modelId="{D1D61799-8013-42B2-B61A-7FE014274367}" srcId="{3B30C9C2-AEB9-4B34-9F59-F5383C5FA2A6}" destId="{6AD09941-C691-4BAA-8A37-ED2E35436D2B}" srcOrd="0" destOrd="0" parTransId="{B08DA2CA-CAE6-44AC-9BFC-F121CE1FB9F3}" sibTransId="{07023AA3-7C2B-4C86-A597-B936A626345C}"/>
    <dgm:cxn modelId="{0132F595-8CA9-4035-AE1D-440DF0B48054}" type="presOf" srcId="{6AD09941-C691-4BAA-8A37-ED2E35436D2B}" destId="{0C5C0166-A5AF-4988-AF88-FB9DA4FA3FAD}" srcOrd="0" destOrd="0" presId="urn:microsoft.com/office/officeart/2005/8/layout/vList5"/>
    <dgm:cxn modelId="{B44869E0-BE53-47B7-B1F6-387F9B78F408}" type="presOf" srcId="{7F7F9D1A-BEAA-430A-A5F7-09D54BFFAE82}" destId="{A0032921-9F3C-4B42-8A04-B2D3BADA68DB}" srcOrd="0" destOrd="0" presId="urn:microsoft.com/office/officeart/2005/8/layout/vList5"/>
    <dgm:cxn modelId="{5B15D540-7F2C-4190-BE18-7EB7C1EC618D}" srcId="{89DEEF39-441C-46F6-8E95-202B0A51E238}" destId="{29A46246-A092-4352-9F0A-F67E51B57BB1}" srcOrd="0" destOrd="0" parTransId="{74657B85-00A7-42BF-9F72-589B37FF3A41}" sibTransId="{ADCA53D0-F4C7-410C-A858-2A71CAD0610B}"/>
    <dgm:cxn modelId="{AE109DFD-A966-404A-9944-19E9CDF1993A}" type="presOf" srcId="{F283AFC0-A234-46CB-819E-3C4C0C359DC2}" destId="{7333C714-B284-4D92-9525-1A05FBB85F8A}" srcOrd="0" destOrd="0" presId="urn:microsoft.com/office/officeart/2005/8/layout/vList5"/>
    <dgm:cxn modelId="{2918590F-ED69-425E-B131-681F55F55532}" type="presOf" srcId="{3B30C9C2-AEB9-4B34-9F59-F5383C5FA2A6}" destId="{BA1DDF8B-BC37-4094-A0A4-F73A53A56FF2}" srcOrd="0" destOrd="0" presId="urn:microsoft.com/office/officeart/2005/8/layout/vList5"/>
    <dgm:cxn modelId="{97AE7233-219A-4FE3-BE2A-3E35C84D1A00}" srcId="{6AD09941-C691-4BAA-8A37-ED2E35436D2B}" destId="{7F7F9D1A-BEAA-430A-A5F7-09D54BFFAE82}" srcOrd="0" destOrd="0" parTransId="{B5FF8D2C-6067-462F-AC70-4CE387E8DAFB}" sibTransId="{4C34ECB4-8753-45DB-8BCB-F7BBE4B08F3E}"/>
    <dgm:cxn modelId="{E1BD4A35-D4E5-4BAE-9719-A46A9CF1AB36}" type="presParOf" srcId="{BA1DDF8B-BC37-4094-A0A4-F73A53A56FF2}" destId="{026CF733-60FD-4048-8001-FC4DBDCB2C1B}" srcOrd="0" destOrd="0" presId="urn:microsoft.com/office/officeart/2005/8/layout/vList5"/>
    <dgm:cxn modelId="{EFC007DC-6099-450E-BB7A-DE6C51FBA356}" type="presParOf" srcId="{026CF733-60FD-4048-8001-FC4DBDCB2C1B}" destId="{0C5C0166-A5AF-4988-AF88-FB9DA4FA3FAD}" srcOrd="0" destOrd="0" presId="urn:microsoft.com/office/officeart/2005/8/layout/vList5"/>
    <dgm:cxn modelId="{FFF91AC2-E582-4557-8A52-2616E5AF2036}" type="presParOf" srcId="{026CF733-60FD-4048-8001-FC4DBDCB2C1B}" destId="{A0032921-9F3C-4B42-8A04-B2D3BADA68DB}" srcOrd="1" destOrd="0" presId="urn:microsoft.com/office/officeart/2005/8/layout/vList5"/>
    <dgm:cxn modelId="{2A7E9F94-B07D-43C7-94D4-7E7A59A7972F}" type="presParOf" srcId="{BA1DDF8B-BC37-4094-A0A4-F73A53A56FF2}" destId="{63EA8F1A-3871-4441-8106-B839580BFFAE}" srcOrd="1" destOrd="0" presId="urn:microsoft.com/office/officeart/2005/8/layout/vList5"/>
    <dgm:cxn modelId="{7CE88977-88DA-43B4-9499-3AE3E699D7C3}" type="presParOf" srcId="{BA1DDF8B-BC37-4094-A0A4-F73A53A56FF2}" destId="{32A1BF9C-9877-45A7-A07F-284BC9EDC398}" srcOrd="2" destOrd="0" presId="urn:microsoft.com/office/officeart/2005/8/layout/vList5"/>
    <dgm:cxn modelId="{B1C24773-E75D-40FA-9E77-02451BE88F49}" type="presParOf" srcId="{32A1BF9C-9877-45A7-A07F-284BC9EDC398}" destId="{9EFFC8F0-4523-4678-B2EC-55A3106BAD50}" srcOrd="0" destOrd="0" presId="urn:microsoft.com/office/officeart/2005/8/layout/vList5"/>
    <dgm:cxn modelId="{E0A0912A-2C2F-4282-B9D7-BD25AB90C382}" type="presParOf" srcId="{32A1BF9C-9877-45A7-A07F-284BC9EDC398}" destId="{F9530AFA-2D38-4439-ACBA-3557C555162B}" srcOrd="1" destOrd="0" presId="urn:microsoft.com/office/officeart/2005/8/layout/vList5"/>
    <dgm:cxn modelId="{52728C44-02C7-4658-B5F2-F2FED4ECD925}" type="presParOf" srcId="{BA1DDF8B-BC37-4094-A0A4-F73A53A56FF2}" destId="{11E36247-FF26-45B8-99F8-5459F049D7ED}" srcOrd="3" destOrd="0" presId="urn:microsoft.com/office/officeart/2005/8/layout/vList5"/>
    <dgm:cxn modelId="{B53C3E65-BB08-49CD-A439-E82F147939B8}" type="presParOf" srcId="{BA1DDF8B-BC37-4094-A0A4-F73A53A56FF2}" destId="{F8EE1FD4-DA73-4DC8-9455-94D071F82F78}" srcOrd="4" destOrd="0" presId="urn:microsoft.com/office/officeart/2005/8/layout/vList5"/>
    <dgm:cxn modelId="{B6927BDC-3A39-484D-92EC-D1E4EA82B432}" type="presParOf" srcId="{F8EE1FD4-DA73-4DC8-9455-94D071F82F78}" destId="{A9FDA7BA-DD71-4775-AEC0-E68E0C45064E}" srcOrd="0" destOrd="0" presId="urn:microsoft.com/office/officeart/2005/8/layout/vList5"/>
    <dgm:cxn modelId="{D9E13EE8-2E13-4012-B7DA-E297BAB4B45B}" type="presParOf" srcId="{F8EE1FD4-DA73-4DC8-9455-94D071F82F78}" destId="{7333C714-B284-4D92-9525-1A05FBB85F8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A81CEB-7288-43EE-9173-91EAF1F72427}" type="doc">
      <dgm:prSet loTypeId="urn:microsoft.com/office/officeart/2005/8/layout/arrow4" loCatId="relationship" qsTypeId="urn:microsoft.com/office/officeart/2005/8/quickstyle/3d4" qsCatId="3D" csTypeId="urn:microsoft.com/office/officeart/2005/8/colors/accent2_3" csCatId="accent2" phldr="1"/>
      <dgm:spPr/>
      <dgm:t>
        <a:bodyPr/>
        <a:lstStyle/>
        <a:p>
          <a:endParaRPr lang="en-US"/>
        </a:p>
      </dgm:t>
    </dgm:pt>
    <dgm:pt modelId="{7DDF304C-6E78-46C5-AA34-AD16744D5CD7}">
      <dgm:prSet phldrT="[Text]"/>
      <dgm:spPr/>
      <dgm:t>
        <a:bodyPr/>
        <a:lstStyle/>
        <a:p>
          <a:r>
            <a:rPr lang="fr-FR" b="0" i="0" dirty="0" smtClean="0"/>
            <a:t>Les individus et leurs interactions</a:t>
          </a:r>
          <a:endParaRPr lang="en-US" dirty="0"/>
        </a:p>
      </dgm:t>
    </dgm:pt>
    <dgm:pt modelId="{FEF161FF-85D7-4AD8-85C6-1F6BDABB0446}" type="parTrans" cxnId="{C670AE7E-C997-4CB0-B616-543E1DE930E8}">
      <dgm:prSet/>
      <dgm:spPr/>
      <dgm:t>
        <a:bodyPr/>
        <a:lstStyle/>
        <a:p>
          <a:endParaRPr lang="en-US"/>
        </a:p>
      </dgm:t>
    </dgm:pt>
    <dgm:pt modelId="{DCEFC13F-13D2-420E-A1CD-1C896C3D4B1A}" type="sibTrans" cxnId="{C670AE7E-C997-4CB0-B616-543E1DE930E8}">
      <dgm:prSet/>
      <dgm:spPr/>
      <dgm:t>
        <a:bodyPr/>
        <a:lstStyle/>
        <a:p>
          <a:endParaRPr lang="en-US"/>
        </a:p>
      </dgm:t>
    </dgm:pt>
    <dgm:pt modelId="{A2AA1029-03F7-48DD-B20E-5820EE46B122}">
      <dgm:prSet/>
      <dgm:spPr/>
      <dgm:t>
        <a:bodyPr/>
        <a:lstStyle/>
        <a:p>
          <a:r>
            <a:rPr lang="en-GB" b="0" i="0" dirty="0" smtClean="0"/>
            <a:t>Des </a:t>
          </a:r>
          <a:r>
            <a:rPr lang="en-GB" b="0" i="0" dirty="0" err="1" smtClean="0"/>
            <a:t>logiciels</a:t>
          </a:r>
          <a:r>
            <a:rPr lang="en-GB" b="0" i="0" dirty="0" smtClean="0"/>
            <a:t> </a:t>
          </a:r>
          <a:r>
            <a:rPr lang="en-GB" b="0" i="0" dirty="0" err="1" smtClean="0"/>
            <a:t>opérationnels</a:t>
          </a:r>
          <a:endParaRPr lang="en-US" dirty="0"/>
        </a:p>
      </dgm:t>
    </dgm:pt>
    <dgm:pt modelId="{7CFB5E25-72AF-4EDB-A7BD-09D66AD6ED7B}" type="parTrans" cxnId="{87BF26F7-4103-4780-9524-41732F2B61E6}">
      <dgm:prSet/>
      <dgm:spPr/>
      <dgm:t>
        <a:bodyPr/>
        <a:lstStyle/>
        <a:p>
          <a:endParaRPr lang="en-US"/>
        </a:p>
      </dgm:t>
    </dgm:pt>
    <dgm:pt modelId="{C18C08C8-8F40-4A9C-8810-03AFFEA8FF89}" type="sibTrans" cxnId="{87BF26F7-4103-4780-9524-41732F2B61E6}">
      <dgm:prSet/>
      <dgm:spPr/>
      <dgm:t>
        <a:bodyPr/>
        <a:lstStyle/>
        <a:p>
          <a:endParaRPr lang="en-US"/>
        </a:p>
      </dgm:t>
    </dgm:pt>
    <dgm:pt modelId="{505AD196-08B8-4D6B-984D-22C14A60E8F8}">
      <dgm:prSet/>
      <dgm:spPr/>
      <dgm:t>
        <a:bodyPr/>
        <a:lstStyle/>
        <a:p>
          <a:r>
            <a:rPr lang="fr-FR" b="0" i="0" dirty="0" smtClean="0"/>
            <a:t>La collaboration avec les clients</a:t>
          </a:r>
          <a:endParaRPr lang="en-US" dirty="0"/>
        </a:p>
      </dgm:t>
    </dgm:pt>
    <dgm:pt modelId="{E202EC88-B40C-45C9-A810-2607DB04EDD8}" type="parTrans" cxnId="{911CD146-FCFE-4FB1-800F-0D1C5BA71B39}">
      <dgm:prSet/>
      <dgm:spPr/>
      <dgm:t>
        <a:bodyPr/>
        <a:lstStyle/>
        <a:p>
          <a:endParaRPr lang="en-US"/>
        </a:p>
      </dgm:t>
    </dgm:pt>
    <dgm:pt modelId="{57092E1F-147C-43D5-BE92-BF54CA5F7FCD}" type="sibTrans" cxnId="{911CD146-FCFE-4FB1-800F-0D1C5BA71B39}">
      <dgm:prSet/>
      <dgm:spPr/>
      <dgm:t>
        <a:bodyPr/>
        <a:lstStyle/>
        <a:p>
          <a:endParaRPr lang="en-US"/>
        </a:p>
      </dgm:t>
    </dgm:pt>
    <dgm:pt modelId="{73F3A510-923A-4D22-9531-53EF2DC02511}">
      <dgm:prSet/>
      <dgm:spPr/>
      <dgm:t>
        <a:bodyPr/>
        <a:lstStyle/>
        <a:p>
          <a:r>
            <a:rPr lang="en-GB" b="0" i="0" dirty="0" err="1" smtClean="0"/>
            <a:t>L’adaptation</a:t>
          </a:r>
          <a:r>
            <a:rPr lang="en-GB" b="0" i="0" dirty="0" smtClean="0"/>
            <a:t> au </a:t>
          </a:r>
          <a:r>
            <a:rPr lang="en-GB" b="0" i="0" dirty="0" err="1" smtClean="0"/>
            <a:t>changement</a:t>
          </a:r>
          <a:endParaRPr lang="en-US" dirty="0"/>
        </a:p>
      </dgm:t>
    </dgm:pt>
    <dgm:pt modelId="{E96D8DAC-1CB9-4043-A969-C22ADED497B6}" type="parTrans" cxnId="{20E752D3-D82E-42B7-856C-89ADB736705F}">
      <dgm:prSet/>
      <dgm:spPr/>
      <dgm:t>
        <a:bodyPr/>
        <a:lstStyle/>
        <a:p>
          <a:endParaRPr lang="en-US"/>
        </a:p>
      </dgm:t>
    </dgm:pt>
    <dgm:pt modelId="{6BB975D8-0F2F-4DDE-82DB-EF46FFBA2624}" type="sibTrans" cxnId="{20E752D3-D82E-42B7-856C-89ADB736705F}">
      <dgm:prSet/>
      <dgm:spPr/>
      <dgm:t>
        <a:bodyPr/>
        <a:lstStyle/>
        <a:p>
          <a:endParaRPr lang="en-US"/>
        </a:p>
      </dgm:t>
    </dgm:pt>
    <dgm:pt modelId="{96649CB7-D77F-4740-BD62-C9DC91A78922}">
      <dgm:prSet/>
      <dgm:spPr/>
      <dgm:t>
        <a:bodyPr/>
        <a:lstStyle/>
        <a:p>
          <a:r>
            <a:rPr lang="fr-FR" b="0" i="0" dirty="0" smtClean="0"/>
            <a:t>les processus et les outils</a:t>
          </a:r>
          <a:endParaRPr lang="en-US" dirty="0"/>
        </a:p>
      </dgm:t>
    </dgm:pt>
    <dgm:pt modelId="{CD5B3CDE-4E07-407E-BFF2-3D519E003F97}" type="parTrans" cxnId="{50A12606-AFA5-40F5-A220-8110D85C2E3C}">
      <dgm:prSet/>
      <dgm:spPr/>
      <dgm:t>
        <a:bodyPr/>
        <a:lstStyle/>
        <a:p>
          <a:endParaRPr lang="en-US"/>
        </a:p>
      </dgm:t>
    </dgm:pt>
    <dgm:pt modelId="{08DC4011-52A5-4A3F-B093-692E04F4A0A0}" type="sibTrans" cxnId="{50A12606-AFA5-40F5-A220-8110D85C2E3C}">
      <dgm:prSet/>
      <dgm:spPr/>
      <dgm:t>
        <a:bodyPr/>
        <a:lstStyle/>
        <a:p>
          <a:endParaRPr lang="en-US"/>
        </a:p>
      </dgm:t>
    </dgm:pt>
    <dgm:pt modelId="{85F8743F-E105-4B7E-A454-BB399B363995}">
      <dgm:prSet/>
      <dgm:spPr/>
      <dgm:t>
        <a:bodyPr/>
        <a:lstStyle/>
        <a:p>
          <a:r>
            <a:rPr lang="en-GB" b="0" i="0" dirty="0" err="1" smtClean="0"/>
            <a:t>une</a:t>
          </a:r>
          <a:r>
            <a:rPr lang="en-GB" b="0" i="0" dirty="0" smtClean="0"/>
            <a:t> documentation exhaustive</a:t>
          </a:r>
          <a:endParaRPr lang="en-US" dirty="0"/>
        </a:p>
      </dgm:t>
    </dgm:pt>
    <dgm:pt modelId="{201F1742-11E8-48E1-8618-6808D31885EF}" type="parTrans" cxnId="{220F8807-94AF-4B18-92E5-BB450D5203F9}">
      <dgm:prSet/>
      <dgm:spPr/>
      <dgm:t>
        <a:bodyPr/>
        <a:lstStyle/>
        <a:p>
          <a:endParaRPr lang="en-US"/>
        </a:p>
      </dgm:t>
    </dgm:pt>
    <dgm:pt modelId="{5207B006-1868-4759-946A-98BD5A191734}" type="sibTrans" cxnId="{220F8807-94AF-4B18-92E5-BB450D5203F9}">
      <dgm:prSet/>
      <dgm:spPr/>
      <dgm:t>
        <a:bodyPr/>
        <a:lstStyle/>
        <a:p>
          <a:endParaRPr lang="en-US"/>
        </a:p>
      </dgm:t>
    </dgm:pt>
    <dgm:pt modelId="{6E26C127-ED35-425B-B26B-163881367F83}">
      <dgm:prSet/>
      <dgm:spPr/>
      <dgm:t>
        <a:bodyPr/>
        <a:lstStyle/>
        <a:p>
          <a:r>
            <a:rPr lang="en-GB" b="0" i="0" dirty="0" smtClean="0"/>
            <a:t>la </a:t>
          </a:r>
          <a:r>
            <a:rPr lang="en-GB" b="0" i="0" dirty="0" err="1" smtClean="0"/>
            <a:t>négociation</a:t>
          </a:r>
          <a:r>
            <a:rPr lang="en-GB" b="0" i="0" dirty="0" smtClean="0"/>
            <a:t> </a:t>
          </a:r>
          <a:r>
            <a:rPr lang="en-GB" b="0" i="0" dirty="0" err="1" smtClean="0"/>
            <a:t>contractuelle</a:t>
          </a:r>
          <a:endParaRPr lang="en-US" dirty="0"/>
        </a:p>
      </dgm:t>
    </dgm:pt>
    <dgm:pt modelId="{A4F6ADCC-0734-4819-8F48-E0C5084337F3}" type="parTrans" cxnId="{D8865B33-24D6-465A-A65B-6CE537E13CDC}">
      <dgm:prSet/>
      <dgm:spPr/>
      <dgm:t>
        <a:bodyPr/>
        <a:lstStyle/>
        <a:p>
          <a:endParaRPr lang="en-US"/>
        </a:p>
      </dgm:t>
    </dgm:pt>
    <dgm:pt modelId="{4CDC96EF-0844-4528-997C-3AF777F53AD7}" type="sibTrans" cxnId="{D8865B33-24D6-465A-A65B-6CE537E13CDC}">
      <dgm:prSet/>
      <dgm:spPr/>
      <dgm:t>
        <a:bodyPr/>
        <a:lstStyle/>
        <a:p>
          <a:endParaRPr lang="en-US"/>
        </a:p>
      </dgm:t>
    </dgm:pt>
    <dgm:pt modelId="{0904A0C6-B290-4AA2-900A-A8BA206BB2C0}">
      <dgm:prSet/>
      <dgm:spPr/>
      <dgm:t>
        <a:bodyPr/>
        <a:lstStyle/>
        <a:p>
          <a:r>
            <a:rPr lang="en-GB" b="0" i="0" dirty="0" smtClean="0"/>
            <a:t>le </a:t>
          </a:r>
          <a:r>
            <a:rPr lang="en-GB" b="0" i="0" dirty="0" err="1" smtClean="0"/>
            <a:t>suivi</a:t>
          </a:r>
          <a:r>
            <a:rPr lang="en-GB" b="0" i="0" dirty="0" smtClean="0"/>
            <a:t> d’un plan</a:t>
          </a:r>
          <a:endParaRPr lang="en-US" dirty="0"/>
        </a:p>
      </dgm:t>
    </dgm:pt>
    <dgm:pt modelId="{523BBB63-80A6-4BD7-8D26-C83574C8088E}" type="parTrans" cxnId="{F19FF4DA-E01A-4875-ACD7-6545751C478B}">
      <dgm:prSet/>
      <dgm:spPr/>
      <dgm:t>
        <a:bodyPr/>
        <a:lstStyle/>
        <a:p>
          <a:endParaRPr lang="en-US"/>
        </a:p>
      </dgm:t>
    </dgm:pt>
    <dgm:pt modelId="{81DC3CAF-5015-4C6B-B2EC-B6F50B527A58}" type="sibTrans" cxnId="{F19FF4DA-E01A-4875-ACD7-6545751C478B}">
      <dgm:prSet/>
      <dgm:spPr/>
      <dgm:t>
        <a:bodyPr/>
        <a:lstStyle/>
        <a:p>
          <a:endParaRPr lang="en-US"/>
        </a:p>
      </dgm:t>
    </dgm:pt>
    <dgm:pt modelId="{2E2B65F2-BFD8-42F2-B79C-68E657E99DA3}" type="pres">
      <dgm:prSet presAssocID="{20A81CEB-7288-43EE-9173-91EAF1F72427}" presName="compositeShape" presStyleCnt="0">
        <dgm:presLayoutVars>
          <dgm:chMax val="2"/>
          <dgm:dir/>
          <dgm:resizeHandles val="exact"/>
        </dgm:presLayoutVars>
      </dgm:prSet>
      <dgm:spPr/>
      <dgm:t>
        <a:bodyPr/>
        <a:lstStyle/>
        <a:p>
          <a:endParaRPr lang="en-US"/>
        </a:p>
      </dgm:t>
    </dgm:pt>
    <dgm:pt modelId="{093F0BF1-4BAF-4F84-8012-C9740E3DC663}" type="pres">
      <dgm:prSet presAssocID="{7DDF304C-6E78-46C5-AA34-AD16744D5CD7}" presName="upArrow" presStyleLbl="node1" presStyleIdx="0" presStyleCnt="2"/>
      <dgm:spPr/>
    </dgm:pt>
    <dgm:pt modelId="{BB86C780-116E-48AC-8C6A-5BD2C7362A66}" type="pres">
      <dgm:prSet presAssocID="{7DDF304C-6E78-46C5-AA34-AD16744D5CD7}" presName="upArrowText" presStyleLbl="revTx" presStyleIdx="0" presStyleCnt="2">
        <dgm:presLayoutVars>
          <dgm:chMax val="0"/>
          <dgm:bulletEnabled val="1"/>
        </dgm:presLayoutVars>
      </dgm:prSet>
      <dgm:spPr/>
      <dgm:t>
        <a:bodyPr/>
        <a:lstStyle/>
        <a:p>
          <a:endParaRPr lang="en-US"/>
        </a:p>
      </dgm:t>
    </dgm:pt>
    <dgm:pt modelId="{5E3AB071-25D1-4E6B-9418-550F2B8A6AB1}" type="pres">
      <dgm:prSet presAssocID="{96649CB7-D77F-4740-BD62-C9DC91A78922}" presName="downArrow" presStyleLbl="node1" presStyleIdx="1" presStyleCnt="2"/>
      <dgm:spPr/>
    </dgm:pt>
    <dgm:pt modelId="{91AB2002-C7C0-488C-844B-4EDD9E55465F}" type="pres">
      <dgm:prSet presAssocID="{96649CB7-D77F-4740-BD62-C9DC91A78922}" presName="downArrowText" presStyleLbl="revTx" presStyleIdx="1" presStyleCnt="2">
        <dgm:presLayoutVars>
          <dgm:chMax val="0"/>
          <dgm:bulletEnabled val="1"/>
        </dgm:presLayoutVars>
      </dgm:prSet>
      <dgm:spPr/>
      <dgm:t>
        <a:bodyPr/>
        <a:lstStyle/>
        <a:p>
          <a:endParaRPr lang="en-US"/>
        </a:p>
      </dgm:t>
    </dgm:pt>
  </dgm:ptLst>
  <dgm:cxnLst>
    <dgm:cxn modelId="{034B9265-A8FD-4CA4-A8DA-01EF13D3A2BA}" type="presOf" srcId="{6E26C127-ED35-425B-B26B-163881367F83}" destId="{91AB2002-C7C0-488C-844B-4EDD9E55465F}" srcOrd="0" destOrd="2" presId="urn:microsoft.com/office/officeart/2005/8/layout/arrow4"/>
    <dgm:cxn modelId="{220F8807-94AF-4B18-92E5-BB450D5203F9}" srcId="{96649CB7-D77F-4740-BD62-C9DC91A78922}" destId="{85F8743F-E105-4B7E-A454-BB399B363995}" srcOrd="0" destOrd="0" parTransId="{201F1742-11E8-48E1-8618-6808D31885EF}" sibTransId="{5207B006-1868-4759-946A-98BD5A191734}"/>
    <dgm:cxn modelId="{23DB8E50-A1FD-4ACC-960A-84ED18084B6A}" type="presOf" srcId="{0904A0C6-B290-4AA2-900A-A8BA206BB2C0}" destId="{91AB2002-C7C0-488C-844B-4EDD9E55465F}" srcOrd="0" destOrd="3" presId="urn:microsoft.com/office/officeart/2005/8/layout/arrow4"/>
    <dgm:cxn modelId="{C67CCBC8-5A21-415F-B05C-CAD59F71A43E}" type="presOf" srcId="{96649CB7-D77F-4740-BD62-C9DC91A78922}" destId="{91AB2002-C7C0-488C-844B-4EDD9E55465F}" srcOrd="0" destOrd="0" presId="urn:microsoft.com/office/officeart/2005/8/layout/arrow4"/>
    <dgm:cxn modelId="{20E752D3-D82E-42B7-856C-89ADB736705F}" srcId="{7DDF304C-6E78-46C5-AA34-AD16744D5CD7}" destId="{73F3A510-923A-4D22-9531-53EF2DC02511}" srcOrd="2" destOrd="0" parTransId="{E96D8DAC-1CB9-4043-A969-C22ADED497B6}" sibTransId="{6BB975D8-0F2F-4DDE-82DB-EF46FFBA2624}"/>
    <dgm:cxn modelId="{C670AE7E-C997-4CB0-B616-543E1DE930E8}" srcId="{20A81CEB-7288-43EE-9173-91EAF1F72427}" destId="{7DDF304C-6E78-46C5-AA34-AD16744D5CD7}" srcOrd="0" destOrd="0" parTransId="{FEF161FF-85D7-4AD8-85C6-1F6BDABB0446}" sibTransId="{DCEFC13F-13D2-420E-A1CD-1C896C3D4B1A}"/>
    <dgm:cxn modelId="{911CD146-FCFE-4FB1-800F-0D1C5BA71B39}" srcId="{7DDF304C-6E78-46C5-AA34-AD16744D5CD7}" destId="{505AD196-08B8-4D6B-984D-22C14A60E8F8}" srcOrd="1" destOrd="0" parTransId="{E202EC88-B40C-45C9-A810-2607DB04EDD8}" sibTransId="{57092E1F-147C-43D5-BE92-BF54CA5F7FCD}"/>
    <dgm:cxn modelId="{D8865B33-24D6-465A-A65B-6CE537E13CDC}" srcId="{96649CB7-D77F-4740-BD62-C9DC91A78922}" destId="{6E26C127-ED35-425B-B26B-163881367F83}" srcOrd="1" destOrd="0" parTransId="{A4F6ADCC-0734-4819-8F48-E0C5084337F3}" sibTransId="{4CDC96EF-0844-4528-997C-3AF777F53AD7}"/>
    <dgm:cxn modelId="{50A12606-AFA5-40F5-A220-8110D85C2E3C}" srcId="{20A81CEB-7288-43EE-9173-91EAF1F72427}" destId="{96649CB7-D77F-4740-BD62-C9DC91A78922}" srcOrd="1" destOrd="0" parTransId="{CD5B3CDE-4E07-407E-BFF2-3D519E003F97}" sibTransId="{08DC4011-52A5-4A3F-B093-692E04F4A0A0}"/>
    <dgm:cxn modelId="{7EEA693D-2D0E-4544-A3BB-4C40504C4284}" type="presOf" srcId="{73F3A510-923A-4D22-9531-53EF2DC02511}" destId="{BB86C780-116E-48AC-8C6A-5BD2C7362A66}" srcOrd="0" destOrd="3" presId="urn:microsoft.com/office/officeart/2005/8/layout/arrow4"/>
    <dgm:cxn modelId="{744F6BAD-E544-4B74-83AE-E6BCD9804461}" type="presOf" srcId="{7DDF304C-6E78-46C5-AA34-AD16744D5CD7}" destId="{BB86C780-116E-48AC-8C6A-5BD2C7362A66}" srcOrd="0" destOrd="0" presId="urn:microsoft.com/office/officeart/2005/8/layout/arrow4"/>
    <dgm:cxn modelId="{357032ED-DE8B-4294-AC89-F31F10FFCB6E}" type="presOf" srcId="{20A81CEB-7288-43EE-9173-91EAF1F72427}" destId="{2E2B65F2-BFD8-42F2-B79C-68E657E99DA3}" srcOrd="0" destOrd="0" presId="urn:microsoft.com/office/officeart/2005/8/layout/arrow4"/>
    <dgm:cxn modelId="{F19FF4DA-E01A-4875-ACD7-6545751C478B}" srcId="{96649CB7-D77F-4740-BD62-C9DC91A78922}" destId="{0904A0C6-B290-4AA2-900A-A8BA206BB2C0}" srcOrd="2" destOrd="0" parTransId="{523BBB63-80A6-4BD7-8D26-C83574C8088E}" sibTransId="{81DC3CAF-5015-4C6B-B2EC-B6F50B527A58}"/>
    <dgm:cxn modelId="{87BF26F7-4103-4780-9524-41732F2B61E6}" srcId="{7DDF304C-6E78-46C5-AA34-AD16744D5CD7}" destId="{A2AA1029-03F7-48DD-B20E-5820EE46B122}" srcOrd="0" destOrd="0" parTransId="{7CFB5E25-72AF-4EDB-A7BD-09D66AD6ED7B}" sibTransId="{C18C08C8-8F40-4A9C-8810-03AFFEA8FF89}"/>
    <dgm:cxn modelId="{A862D8C0-E9DB-4CF8-B336-ADF9ABD13757}" type="presOf" srcId="{A2AA1029-03F7-48DD-B20E-5820EE46B122}" destId="{BB86C780-116E-48AC-8C6A-5BD2C7362A66}" srcOrd="0" destOrd="1" presId="urn:microsoft.com/office/officeart/2005/8/layout/arrow4"/>
    <dgm:cxn modelId="{0ACA0B15-B680-4CFF-AFA9-CC3D1E590592}" type="presOf" srcId="{505AD196-08B8-4D6B-984D-22C14A60E8F8}" destId="{BB86C780-116E-48AC-8C6A-5BD2C7362A66}" srcOrd="0" destOrd="2" presId="urn:microsoft.com/office/officeart/2005/8/layout/arrow4"/>
    <dgm:cxn modelId="{636E6C0C-7DC2-411F-9A78-EBDB57FB2592}" type="presOf" srcId="{85F8743F-E105-4B7E-A454-BB399B363995}" destId="{91AB2002-C7C0-488C-844B-4EDD9E55465F}" srcOrd="0" destOrd="1" presId="urn:microsoft.com/office/officeart/2005/8/layout/arrow4"/>
    <dgm:cxn modelId="{F7E49764-11C0-4C41-9362-C2E9814C6257}" type="presParOf" srcId="{2E2B65F2-BFD8-42F2-B79C-68E657E99DA3}" destId="{093F0BF1-4BAF-4F84-8012-C9740E3DC663}" srcOrd="0" destOrd="0" presId="urn:microsoft.com/office/officeart/2005/8/layout/arrow4"/>
    <dgm:cxn modelId="{59D62721-1198-4FE7-95FE-19D705B8DFEE}" type="presParOf" srcId="{2E2B65F2-BFD8-42F2-B79C-68E657E99DA3}" destId="{BB86C780-116E-48AC-8C6A-5BD2C7362A66}" srcOrd="1" destOrd="0" presId="urn:microsoft.com/office/officeart/2005/8/layout/arrow4"/>
    <dgm:cxn modelId="{21CDE8B6-7E88-4B76-BB02-D6D162E1DFEF}" type="presParOf" srcId="{2E2B65F2-BFD8-42F2-B79C-68E657E99DA3}" destId="{5E3AB071-25D1-4E6B-9418-550F2B8A6AB1}" srcOrd="2" destOrd="0" presId="urn:microsoft.com/office/officeart/2005/8/layout/arrow4"/>
    <dgm:cxn modelId="{F6AF1A44-D26D-4B06-BC63-C213CC5C9B39}" type="presParOf" srcId="{2E2B65F2-BFD8-42F2-B79C-68E657E99DA3}" destId="{91AB2002-C7C0-488C-844B-4EDD9E55465F}" srcOrd="3" destOrd="0" presId="urn:microsoft.com/office/officeart/2005/8/layout/arrow4"/>
  </dgm:cxnLst>
  <dgm:bg>
    <a:solidFill>
      <a:schemeClr val="bg1">
        <a:lumMod val="95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D108D0-2F86-42CE-B2E6-D0084A8FD17D}" type="doc">
      <dgm:prSet loTypeId="urn:microsoft.com/office/officeart/2005/8/layout/pyramid4" loCatId="pyramid" qsTypeId="urn:microsoft.com/office/officeart/2005/8/quickstyle/3d2" qsCatId="3D" csTypeId="urn:microsoft.com/office/officeart/2005/8/colors/accent1_2" csCatId="accent1" phldr="1"/>
      <dgm:spPr/>
      <dgm:t>
        <a:bodyPr/>
        <a:lstStyle/>
        <a:p>
          <a:endParaRPr lang="en-US"/>
        </a:p>
      </dgm:t>
    </dgm:pt>
    <dgm:pt modelId="{C1E59C1B-B03B-4FC1-AF3A-4562D898322D}">
      <dgm:prSet phldrT="[Text]"/>
      <dgm:spPr/>
      <dgm:t>
        <a:bodyPr/>
        <a:lstStyle/>
        <a:p>
          <a:r>
            <a:rPr lang="en-US" dirty="0" err="1" smtClean="0"/>
            <a:t>Abondance</a:t>
          </a:r>
          <a:endParaRPr lang="en-US" dirty="0"/>
        </a:p>
      </dgm:t>
    </dgm:pt>
    <dgm:pt modelId="{5D842358-1A24-4F02-899E-2BE6CD2AC6E5}" type="parTrans" cxnId="{E8BBF8CD-7AAC-47C7-964E-569B48AA6B7C}">
      <dgm:prSet/>
      <dgm:spPr/>
      <dgm:t>
        <a:bodyPr/>
        <a:lstStyle/>
        <a:p>
          <a:endParaRPr lang="en-US"/>
        </a:p>
      </dgm:t>
    </dgm:pt>
    <dgm:pt modelId="{3143BFEE-5C98-43D9-AF2D-7229173203BF}" type="sibTrans" cxnId="{E8BBF8CD-7AAC-47C7-964E-569B48AA6B7C}">
      <dgm:prSet/>
      <dgm:spPr/>
      <dgm:t>
        <a:bodyPr/>
        <a:lstStyle/>
        <a:p>
          <a:endParaRPr lang="en-US"/>
        </a:p>
      </dgm:t>
    </dgm:pt>
    <dgm:pt modelId="{6522312E-52D0-4C8D-9BE1-A2320475C3BD}" type="pres">
      <dgm:prSet presAssocID="{F5D108D0-2F86-42CE-B2E6-D0084A8FD17D}" presName="compositeShape" presStyleCnt="0">
        <dgm:presLayoutVars>
          <dgm:chMax val="9"/>
          <dgm:dir/>
          <dgm:resizeHandles val="exact"/>
        </dgm:presLayoutVars>
      </dgm:prSet>
      <dgm:spPr/>
      <dgm:t>
        <a:bodyPr/>
        <a:lstStyle/>
        <a:p>
          <a:endParaRPr lang="en-US"/>
        </a:p>
      </dgm:t>
    </dgm:pt>
    <dgm:pt modelId="{FA00FA41-2606-40CD-8C8A-E4E599DFA697}" type="pres">
      <dgm:prSet presAssocID="{F5D108D0-2F86-42CE-B2E6-D0084A8FD17D}" presName="triangle1" presStyleLbl="node1" presStyleIdx="0" presStyleCnt="1" custScaleX="97388" custScaleY="82204">
        <dgm:presLayoutVars>
          <dgm:bulletEnabled val="1"/>
        </dgm:presLayoutVars>
      </dgm:prSet>
      <dgm:spPr/>
      <dgm:t>
        <a:bodyPr/>
        <a:lstStyle/>
        <a:p>
          <a:endParaRPr lang="en-US"/>
        </a:p>
      </dgm:t>
    </dgm:pt>
  </dgm:ptLst>
  <dgm:cxnLst>
    <dgm:cxn modelId="{34BD9128-FE74-4ADA-B35A-6D1FE3BAA6EF}" type="presOf" srcId="{C1E59C1B-B03B-4FC1-AF3A-4562D898322D}" destId="{FA00FA41-2606-40CD-8C8A-E4E599DFA697}" srcOrd="0" destOrd="0" presId="urn:microsoft.com/office/officeart/2005/8/layout/pyramid4"/>
    <dgm:cxn modelId="{886C8346-4E48-4D10-A456-BBD33830EE1E}" type="presOf" srcId="{F5D108D0-2F86-42CE-B2E6-D0084A8FD17D}" destId="{6522312E-52D0-4C8D-9BE1-A2320475C3BD}" srcOrd="0" destOrd="0" presId="urn:microsoft.com/office/officeart/2005/8/layout/pyramid4"/>
    <dgm:cxn modelId="{E8BBF8CD-7AAC-47C7-964E-569B48AA6B7C}" srcId="{F5D108D0-2F86-42CE-B2E6-D0084A8FD17D}" destId="{C1E59C1B-B03B-4FC1-AF3A-4562D898322D}" srcOrd="0" destOrd="0" parTransId="{5D842358-1A24-4F02-899E-2BE6CD2AC6E5}" sibTransId="{3143BFEE-5C98-43D9-AF2D-7229173203BF}"/>
    <dgm:cxn modelId="{0A4CAAF6-1241-4EC8-8602-8B27E4E49F22}" type="presParOf" srcId="{6522312E-52D0-4C8D-9BE1-A2320475C3BD}" destId="{FA00FA41-2606-40CD-8C8A-E4E599DFA697}" srcOrd="0"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7A14D1D-2DA9-44A3-9D5D-999CC8F6E162}" type="doc">
      <dgm:prSet loTypeId="urn:microsoft.com/office/officeart/2005/8/layout/radial3" loCatId="relationship" qsTypeId="urn:microsoft.com/office/officeart/2005/8/quickstyle/simple1" qsCatId="simple" csTypeId="urn:microsoft.com/office/officeart/2005/8/colors/accent1_2" csCatId="accent1" phldr="1"/>
      <dgm:spPr/>
      <dgm:t>
        <a:bodyPr/>
        <a:lstStyle/>
        <a:p>
          <a:endParaRPr lang="fr-FR"/>
        </a:p>
      </dgm:t>
    </dgm:pt>
    <dgm:pt modelId="{09FD73F3-1709-4360-A362-364EF6941952}">
      <dgm:prSet phldrT="[Texte]"/>
      <dgm:spPr/>
      <dgm:t>
        <a:bodyPr/>
        <a:lstStyle/>
        <a:p>
          <a:r>
            <a:rPr lang="fr-FR" dirty="0" smtClean="0"/>
            <a:t>Projet</a:t>
          </a:r>
          <a:endParaRPr lang="fr-FR" dirty="0"/>
        </a:p>
      </dgm:t>
    </dgm:pt>
    <dgm:pt modelId="{223C7551-B44C-437C-BE72-5729748FF9EE}" type="parTrans" cxnId="{753AFDC2-BDA8-4F2C-B804-B1419F2CEFF0}">
      <dgm:prSet/>
      <dgm:spPr/>
      <dgm:t>
        <a:bodyPr/>
        <a:lstStyle/>
        <a:p>
          <a:endParaRPr lang="fr-FR"/>
        </a:p>
      </dgm:t>
    </dgm:pt>
    <dgm:pt modelId="{716BDC46-1C8A-4DD1-84B6-704942698AA8}" type="sibTrans" cxnId="{753AFDC2-BDA8-4F2C-B804-B1419F2CEFF0}">
      <dgm:prSet/>
      <dgm:spPr/>
      <dgm:t>
        <a:bodyPr/>
        <a:lstStyle/>
        <a:p>
          <a:endParaRPr lang="fr-FR"/>
        </a:p>
      </dgm:t>
    </dgm:pt>
    <dgm:pt modelId="{9C1FE84E-5515-46CD-BE0F-A3363429BD4D}">
      <dgm:prSet phldrT="[Texte]" custT="1"/>
      <dgm:spPr/>
      <dgm:t>
        <a:bodyPr/>
        <a:lstStyle/>
        <a:p>
          <a:r>
            <a:rPr lang="fr-FR" sz="1050" dirty="0" smtClean="0"/>
            <a:t>Métier (MOA)</a:t>
          </a:r>
          <a:endParaRPr lang="fr-FR" sz="1050" dirty="0"/>
        </a:p>
      </dgm:t>
    </dgm:pt>
    <dgm:pt modelId="{4B4EA6E9-244B-444F-AC8A-7E0CA0F76C0C}" type="parTrans" cxnId="{07267344-DFBB-474C-97B7-2B38E3A91EE9}">
      <dgm:prSet/>
      <dgm:spPr/>
      <dgm:t>
        <a:bodyPr/>
        <a:lstStyle/>
        <a:p>
          <a:endParaRPr lang="fr-FR"/>
        </a:p>
      </dgm:t>
    </dgm:pt>
    <dgm:pt modelId="{E52DF4BF-9AC9-4617-96EE-A745BE6C114C}" type="sibTrans" cxnId="{07267344-DFBB-474C-97B7-2B38E3A91EE9}">
      <dgm:prSet/>
      <dgm:spPr/>
      <dgm:t>
        <a:bodyPr/>
        <a:lstStyle/>
        <a:p>
          <a:endParaRPr lang="fr-FR"/>
        </a:p>
      </dgm:t>
    </dgm:pt>
    <dgm:pt modelId="{005FA4CF-15EC-4CB2-9F8D-E93E024AD5E6}">
      <dgm:prSet phldrT="[Texte]" custT="1"/>
      <dgm:spPr/>
      <dgm:t>
        <a:bodyPr/>
        <a:lstStyle/>
        <a:p>
          <a:r>
            <a:rPr lang="fr-FR" sz="1100" dirty="0" smtClean="0"/>
            <a:t>Développement (MOE)</a:t>
          </a:r>
          <a:endParaRPr lang="fr-FR" sz="1100" dirty="0"/>
        </a:p>
      </dgm:t>
    </dgm:pt>
    <dgm:pt modelId="{5D54F36A-317F-4BB8-875A-BF5468795ED4}" type="parTrans" cxnId="{1D9B6BC1-EB95-4B50-BC49-31538FE2FD6B}">
      <dgm:prSet/>
      <dgm:spPr/>
      <dgm:t>
        <a:bodyPr/>
        <a:lstStyle/>
        <a:p>
          <a:endParaRPr lang="fr-FR"/>
        </a:p>
      </dgm:t>
    </dgm:pt>
    <dgm:pt modelId="{21A705E6-EF32-4C60-B208-8AF6FD4F848E}" type="sibTrans" cxnId="{1D9B6BC1-EB95-4B50-BC49-31538FE2FD6B}">
      <dgm:prSet/>
      <dgm:spPr/>
      <dgm:t>
        <a:bodyPr/>
        <a:lstStyle/>
        <a:p>
          <a:endParaRPr lang="fr-FR"/>
        </a:p>
      </dgm:t>
    </dgm:pt>
    <dgm:pt modelId="{C612FFC7-031C-4EB6-B928-C7C25CA0EE6E}" type="pres">
      <dgm:prSet presAssocID="{87A14D1D-2DA9-44A3-9D5D-999CC8F6E162}" presName="composite" presStyleCnt="0">
        <dgm:presLayoutVars>
          <dgm:chMax val="1"/>
          <dgm:dir/>
          <dgm:resizeHandles val="exact"/>
        </dgm:presLayoutVars>
      </dgm:prSet>
      <dgm:spPr/>
      <dgm:t>
        <a:bodyPr/>
        <a:lstStyle/>
        <a:p>
          <a:endParaRPr lang="fr-FR"/>
        </a:p>
      </dgm:t>
    </dgm:pt>
    <dgm:pt modelId="{4421C6EA-BCDD-47E1-8F99-BBD374A9AAAE}" type="pres">
      <dgm:prSet presAssocID="{87A14D1D-2DA9-44A3-9D5D-999CC8F6E162}" presName="radial" presStyleCnt="0">
        <dgm:presLayoutVars>
          <dgm:animLvl val="ctr"/>
        </dgm:presLayoutVars>
      </dgm:prSet>
      <dgm:spPr/>
    </dgm:pt>
    <dgm:pt modelId="{EFEE87B8-4788-4DEE-9848-D0900BDC3054}" type="pres">
      <dgm:prSet presAssocID="{09FD73F3-1709-4360-A362-364EF6941952}" presName="centerShape" presStyleLbl="vennNode1" presStyleIdx="0" presStyleCnt="3"/>
      <dgm:spPr/>
      <dgm:t>
        <a:bodyPr/>
        <a:lstStyle/>
        <a:p>
          <a:endParaRPr lang="fr-FR"/>
        </a:p>
      </dgm:t>
    </dgm:pt>
    <dgm:pt modelId="{5A0F2500-A948-46F2-A672-4BCFB5A052E7}" type="pres">
      <dgm:prSet presAssocID="{9C1FE84E-5515-46CD-BE0F-A3363429BD4D}" presName="node" presStyleLbl="vennNode1" presStyleIdx="1" presStyleCnt="3" custScaleX="124562" custScaleY="121384" custRadScaleRad="113740" custRadScaleInc="-51135">
        <dgm:presLayoutVars>
          <dgm:bulletEnabled val="1"/>
        </dgm:presLayoutVars>
      </dgm:prSet>
      <dgm:spPr/>
      <dgm:t>
        <a:bodyPr/>
        <a:lstStyle/>
        <a:p>
          <a:endParaRPr lang="fr-FR"/>
        </a:p>
      </dgm:t>
    </dgm:pt>
    <dgm:pt modelId="{9CC141C0-8C6A-4597-9E60-3E2C070E1536}" type="pres">
      <dgm:prSet presAssocID="{005FA4CF-15EC-4CB2-9F8D-E93E024AD5E6}" presName="node" presStyleLbl="vennNode1" presStyleIdx="2" presStyleCnt="3" custScaleX="140259" custScaleY="118732" custRadScaleRad="116940" custRadScaleInc="-48896">
        <dgm:presLayoutVars>
          <dgm:bulletEnabled val="1"/>
        </dgm:presLayoutVars>
      </dgm:prSet>
      <dgm:spPr/>
      <dgm:t>
        <a:bodyPr/>
        <a:lstStyle/>
        <a:p>
          <a:endParaRPr lang="fr-FR"/>
        </a:p>
      </dgm:t>
    </dgm:pt>
  </dgm:ptLst>
  <dgm:cxnLst>
    <dgm:cxn modelId="{07267344-DFBB-474C-97B7-2B38E3A91EE9}" srcId="{09FD73F3-1709-4360-A362-364EF6941952}" destId="{9C1FE84E-5515-46CD-BE0F-A3363429BD4D}" srcOrd="0" destOrd="0" parTransId="{4B4EA6E9-244B-444F-AC8A-7E0CA0F76C0C}" sibTransId="{E52DF4BF-9AC9-4617-96EE-A745BE6C114C}"/>
    <dgm:cxn modelId="{DBAA6A75-6F4F-4A5A-A8D0-20E45F4949DA}" type="presOf" srcId="{9C1FE84E-5515-46CD-BE0F-A3363429BD4D}" destId="{5A0F2500-A948-46F2-A672-4BCFB5A052E7}" srcOrd="0" destOrd="0" presId="urn:microsoft.com/office/officeart/2005/8/layout/radial3"/>
    <dgm:cxn modelId="{BAA6D6AA-B71F-49F6-AC43-2E29AEBC6034}" type="presOf" srcId="{09FD73F3-1709-4360-A362-364EF6941952}" destId="{EFEE87B8-4788-4DEE-9848-D0900BDC3054}" srcOrd="0" destOrd="0" presId="urn:microsoft.com/office/officeart/2005/8/layout/radial3"/>
    <dgm:cxn modelId="{FAD7440D-C478-4AA9-9094-589349C90C91}" type="presOf" srcId="{87A14D1D-2DA9-44A3-9D5D-999CC8F6E162}" destId="{C612FFC7-031C-4EB6-B928-C7C25CA0EE6E}" srcOrd="0" destOrd="0" presId="urn:microsoft.com/office/officeart/2005/8/layout/radial3"/>
    <dgm:cxn modelId="{C8448C03-7C0C-40B6-AAD1-3E786C9AFEC3}" type="presOf" srcId="{005FA4CF-15EC-4CB2-9F8D-E93E024AD5E6}" destId="{9CC141C0-8C6A-4597-9E60-3E2C070E1536}" srcOrd="0" destOrd="0" presId="urn:microsoft.com/office/officeart/2005/8/layout/radial3"/>
    <dgm:cxn modelId="{753AFDC2-BDA8-4F2C-B804-B1419F2CEFF0}" srcId="{87A14D1D-2DA9-44A3-9D5D-999CC8F6E162}" destId="{09FD73F3-1709-4360-A362-364EF6941952}" srcOrd="0" destOrd="0" parTransId="{223C7551-B44C-437C-BE72-5729748FF9EE}" sibTransId="{716BDC46-1C8A-4DD1-84B6-704942698AA8}"/>
    <dgm:cxn modelId="{1D9B6BC1-EB95-4B50-BC49-31538FE2FD6B}" srcId="{09FD73F3-1709-4360-A362-364EF6941952}" destId="{005FA4CF-15EC-4CB2-9F8D-E93E024AD5E6}" srcOrd="1" destOrd="0" parTransId="{5D54F36A-317F-4BB8-875A-BF5468795ED4}" sibTransId="{21A705E6-EF32-4C60-B208-8AF6FD4F848E}"/>
    <dgm:cxn modelId="{FCC9C14E-D90E-4D63-BB62-4D5018CDF129}" type="presParOf" srcId="{C612FFC7-031C-4EB6-B928-C7C25CA0EE6E}" destId="{4421C6EA-BCDD-47E1-8F99-BBD374A9AAAE}" srcOrd="0" destOrd="0" presId="urn:microsoft.com/office/officeart/2005/8/layout/radial3"/>
    <dgm:cxn modelId="{5C3AE5B3-3111-4A84-9419-1DC9EF1774BD}" type="presParOf" srcId="{4421C6EA-BCDD-47E1-8F99-BBD374A9AAAE}" destId="{EFEE87B8-4788-4DEE-9848-D0900BDC3054}" srcOrd="0" destOrd="0" presId="urn:microsoft.com/office/officeart/2005/8/layout/radial3"/>
    <dgm:cxn modelId="{06F3C836-FA97-48E8-A3F4-1B2E5050F1B5}" type="presParOf" srcId="{4421C6EA-BCDD-47E1-8F99-BBD374A9AAAE}" destId="{5A0F2500-A948-46F2-A672-4BCFB5A052E7}" srcOrd="1" destOrd="0" presId="urn:microsoft.com/office/officeart/2005/8/layout/radial3"/>
    <dgm:cxn modelId="{83F303A1-94E8-4E56-B849-F3709B61C457}" type="presParOf" srcId="{4421C6EA-BCDD-47E1-8F99-BBD374A9AAAE}" destId="{9CC141C0-8C6A-4597-9E60-3E2C070E1536}" srcOrd="2"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F51AE4-7C6E-4D29-AB75-9E413898F65F}" type="doc">
      <dgm:prSet loTypeId="urn:microsoft.com/office/officeart/2005/8/layout/hList2#1" loCatId="list" qsTypeId="urn:microsoft.com/office/officeart/2005/8/quickstyle/simple1" qsCatId="simple" csTypeId="urn:microsoft.com/office/officeart/2005/8/colors/accent1_2" csCatId="accent1" phldr="1"/>
      <dgm:spPr/>
      <dgm:t>
        <a:bodyPr/>
        <a:lstStyle/>
        <a:p>
          <a:endParaRPr lang="en-GB"/>
        </a:p>
      </dgm:t>
    </dgm:pt>
    <dgm:pt modelId="{4015CF4E-5A20-435D-8688-93515982DAE5}">
      <dgm:prSet phldrT="[Texte]"/>
      <dgm:spPr/>
      <dgm:t>
        <a:bodyPr/>
        <a:lstStyle/>
        <a:p>
          <a:r>
            <a:rPr lang="lb-LU" dirty="0" smtClean="0"/>
            <a:t>Les Rôles de l’</a:t>
          </a:r>
          <a:r>
            <a:rPr lang="fr-FR" dirty="0" smtClean="0"/>
            <a:t>Équipe</a:t>
          </a:r>
          <a:r>
            <a:rPr lang="lb-LU" dirty="0" smtClean="0"/>
            <a:t> Scrum</a:t>
          </a:r>
          <a:endParaRPr lang="en-GB" dirty="0"/>
        </a:p>
      </dgm:t>
    </dgm:pt>
    <dgm:pt modelId="{FDBAAE33-5621-44CF-BA54-B3F5A97196BB}" type="parTrans" cxnId="{35C4F27E-7A80-499D-A1CB-F191780887CF}">
      <dgm:prSet/>
      <dgm:spPr/>
      <dgm:t>
        <a:bodyPr/>
        <a:lstStyle/>
        <a:p>
          <a:endParaRPr lang="en-GB"/>
        </a:p>
      </dgm:t>
    </dgm:pt>
    <dgm:pt modelId="{FA39E6CD-27C6-4AD1-BEAD-C53AB370380E}" type="sibTrans" cxnId="{35C4F27E-7A80-499D-A1CB-F191780887CF}">
      <dgm:prSet/>
      <dgm:spPr/>
      <dgm:t>
        <a:bodyPr/>
        <a:lstStyle/>
        <a:p>
          <a:endParaRPr lang="en-GB"/>
        </a:p>
      </dgm:t>
    </dgm:pt>
    <dgm:pt modelId="{354EDD81-16A5-473D-908E-1BBE61B7FDE8}">
      <dgm:prSet/>
      <dgm:spPr/>
      <dgm:t>
        <a:bodyPr/>
        <a:lstStyle/>
        <a:p>
          <a:r>
            <a:rPr lang="lb-LU" dirty="0" smtClean="0"/>
            <a:t>L’équipe</a:t>
          </a:r>
        </a:p>
      </dgm:t>
    </dgm:pt>
    <dgm:pt modelId="{84814964-5D09-4397-BB0D-B75832BFFDB2}" type="parTrans" cxnId="{6C6AA43A-3A09-4115-BB1F-2682DB65AA1A}">
      <dgm:prSet/>
      <dgm:spPr/>
      <dgm:t>
        <a:bodyPr/>
        <a:lstStyle/>
        <a:p>
          <a:endParaRPr lang="en-GB"/>
        </a:p>
      </dgm:t>
    </dgm:pt>
    <dgm:pt modelId="{CCED6B33-0922-422D-8CCD-AF0A338CB9AD}" type="sibTrans" cxnId="{6C6AA43A-3A09-4115-BB1F-2682DB65AA1A}">
      <dgm:prSet/>
      <dgm:spPr/>
      <dgm:t>
        <a:bodyPr/>
        <a:lstStyle/>
        <a:p>
          <a:endParaRPr lang="en-GB"/>
        </a:p>
      </dgm:t>
    </dgm:pt>
    <dgm:pt modelId="{AD34FE35-51A0-4CAF-97E7-9AEAA9976C91}">
      <dgm:prSet/>
      <dgm:spPr/>
      <dgm:t>
        <a:bodyPr/>
        <a:lstStyle/>
        <a:p>
          <a:r>
            <a:rPr lang="lb-LU" dirty="0" smtClean="0"/>
            <a:t>Le Product Owner</a:t>
          </a:r>
          <a:endParaRPr lang="en-GB" dirty="0"/>
        </a:p>
      </dgm:t>
    </dgm:pt>
    <dgm:pt modelId="{427CB043-F474-4028-8653-1B32B6330FE7}" type="sibTrans" cxnId="{3802F0AC-52DB-477B-92C5-B019B1EA574E}">
      <dgm:prSet/>
      <dgm:spPr/>
      <dgm:t>
        <a:bodyPr/>
        <a:lstStyle/>
        <a:p>
          <a:endParaRPr lang="en-GB"/>
        </a:p>
      </dgm:t>
    </dgm:pt>
    <dgm:pt modelId="{A1CF2A54-9E04-4942-83A5-40F6E726A77C}" type="parTrans" cxnId="{3802F0AC-52DB-477B-92C5-B019B1EA574E}">
      <dgm:prSet/>
      <dgm:spPr/>
      <dgm:t>
        <a:bodyPr/>
        <a:lstStyle/>
        <a:p>
          <a:endParaRPr lang="en-GB"/>
        </a:p>
      </dgm:t>
    </dgm:pt>
    <dgm:pt modelId="{90AA0810-1BFA-40FA-82DF-BFAFCD41D7C1}">
      <dgm:prSet/>
      <dgm:spPr/>
      <dgm:t>
        <a:bodyPr/>
        <a:lstStyle/>
        <a:p>
          <a:r>
            <a:rPr lang="lb-LU" dirty="0" smtClean="0"/>
            <a:t>Le ScrumMaster</a:t>
          </a:r>
        </a:p>
      </dgm:t>
    </dgm:pt>
    <dgm:pt modelId="{DC0155E3-F2DF-4451-9D22-961F046287D6}" type="sibTrans" cxnId="{E7E9BCA0-2ACA-40BE-B4DD-D6ACD4CAFF99}">
      <dgm:prSet/>
      <dgm:spPr/>
      <dgm:t>
        <a:bodyPr/>
        <a:lstStyle/>
        <a:p>
          <a:endParaRPr lang="en-GB"/>
        </a:p>
      </dgm:t>
    </dgm:pt>
    <dgm:pt modelId="{11CD115D-6A66-4CAC-8750-757D371FB30F}" type="parTrans" cxnId="{E7E9BCA0-2ACA-40BE-B4DD-D6ACD4CAFF99}">
      <dgm:prSet/>
      <dgm:spPr/>
      <dgm:t>
        <a:bodyPr/>
        <a:lstStyle/>
        <a:p>
          <a:endParaRPr lang="en-GB"/>
        </a:p>
      </dgm:t>
    </dgm:pt>
    <dgm:pt modelId="{F5295FA0-250E-4F77-9BEE-7F7B5C8E3A22}">
      <dgm:prSet/>
      <dgm:spPr/>
      <dgm:t>
        <a:bodyPr/>
        <a:lstStyle/>
        <a:p>
          <a:endParaRPr lang="lb-LU" dirty="0" smtClean="0"/>
        </a:p>
      </dgm:t>
    </dgm:pt>
    <dgm:pt modelId="{9B37C411-62B5-4A15-A01D-55E74568D7FF}" type="parTrans" cxnId="{FEA49A8F-6455-4AFF-9691-EC9E65D3B9E1}">
      <dgm:prSet/>
      <dgm:spPr/>
    </dgm:pt>
    <dgm:pt modelId="{0904F1D3-2572-4E46-A0C1-645C18A62978}" type="sibTrans" cxnId="{FEA49A8F-6455-4AFF-9691-EC9E65D3B9E1}">
      <dgm:prSet/>
      <dgm:spPr/>
    </dgm:pt>
    <dgm:pt modelId="{4818CDA9-3CD7-49C3-BEC1-7AAD1D768A69}">
      <dgm:prSet/>
      <dgm:spPr/>
      <dgm:t>
        <a:bodyPr/>
        <a:lstStyle/>
        <a:p>
          <a:endParaRPr lang="lb-LU" dirty="0" smtClean="0"/>
        </a:p>
      </dgm:t>
    </dgm:pt>
    <dgm:pt modelId="{1086B00D-7290-46F5-9752-E08FE7690FE2}" type="parTrans" cxnId="{CB6219B4-5306-4462-8BD5-15ABC49B10AA}">
      <dgm:prSet/>
      <dgm:spPr/>
    </dgm:pt>
    <dgm:pt modelId="{900E60C4-F53A-4B93-8662-2C7DB855B8B2}" type="sibTrans" cxnId="{CB6219B4-5306-4462-8BD5-15ABC49B10AA}">
      <dgm:prSet/>
      <dgm:spPr/>
    </dgm:pt>
    <dgm:pt modelId="{9B02EEE4-3A62-4A8D-9029-EE1266DBE2C9}" type="pres">
      <dgm:prSet presAssocID="{7BF51AE4-7C6E-4D29-AB75-9E413898F65F}" presName="linearFlow" presStyleCnt="0">
        <dgm:presLayoutVars>
          <dgm:dir/>
          <dgm:animLvl val="lvl"/>
          <dgm:resizeHandles/>
        </dgm:presLayoutVars>
      </dgm:prSet>
      <dgm:spPr/>
      <dgm:t>
        <a:bodyPr/>
        <a:lstStyle/>
        <a:p>
          <a:endParaRPr lang="en-GB"/>
        </a:p>
      </dgm:t>
    </dgm:pt>
    <dgm:pt modelId="{4EEDF296-3F93-4D7A-AB8D-E92D0ADCF898}" type="pres">
      <dgm:prSet presAssocID="{4015CF4E-5A20-435D-8688-93515982DAE5}" presName="compositeNode" presStyleCnt="0">
        <dgm:presLayoutVars>
          <dgm:bulletEnabled val="1"/>
        </dgm:presLayoutVars>
      </dgm:prSet>
      <dgm:spPr/>
    </dgm:pt>
    <dgm:pt modelId="{69CA7BAF-DEF5-4606-AC02-82787E6C7D8C}" type="pres">
      <dgm:prSet presAssocID="{4015CF4E-5A20-435D-8688-93515982DAE5}" presName="image" presStyleLbl="fgImgPlace1" presStyleIdx="0" presStyleCnt="1" custScaleX="125138" custLinFactNeighborX="-13663" custLinFactNeighborY="-29865"/>
      <dgm:spPr>
        <a:blipFill rotWithShape="0">
          <a:blip xmlns:r="http://schemas.openxmlformats.org/officeDocument/2006/relationships" r:embed="rId1"/>
          <a:stretch>
            <a:fillRect/>
          </a:stretch>
        </a:blipFill>
      </dgm:spPr>
      <dgm:t>
        <a:bodyPr/>
        <a:lstStyle/>
        <a:p>
          <a:endParaRPr lang="en-GB"/>
        </a:p>
      </dgm:t>
    </dgm:pt>
    <dgm:pt modelId="{0626341E-7BF5-4C2F-98D1-5BFF03D3ECBC}" type="pres">
      <dgm:prSet presAssocID="{4015CF4E-5A20-435D-8688-93515982DAE5}" presName="childNode" presStyleLbl="node1" presStyleIdx="0" presStyleCnt="1">
        <dgm:presLayoutVars>
          <dgm:bulletEnabled val="1"/>
        </dgm:presLayoutVars>
      </dgm:prSet>
      <dgm:spPr/>
      <dgm:t>
        <a:bodyPr/>
        <a:lstStyle/>
        <a:p>
          <a:endParaRPr lang="en-GB"/>
        </a:p>
      </dgm:t>
    </dgm:pt>
    <dgm:pt modelId="{3D0AAAA3-64C8-40F3-9F05-9C3F52452659}" type="pres">
      <dgm:prSet presAssocID="{4015CF4E-5A20-435D-8688-93515982DAE5}" presName="parentNode" presStyleLbl="revTx" presStyleIdx="0" presStyleCnt="1">
        <dgm:presLayoutVars>
          <dgm:chMax val="0"/>
          <dgm:bulletEnabled val="1"/>
        </dgm:presLayoutVars>
      </dgm:prSet>
      <dgm:spPr/>
      <dgm:t>
        <a:bodyPr/>
        <a:lstStyle/>
        <a:p>
          <a:endParaRPr lang="en-GB"/>
        </a:p>
      </dgm:t>
    </dgm:pt>
  </dgm:ptLst>
  <dgm:cxnLst>
    <dgm:cxn modelId="{E712929B-759B-45DF-B0EA-E80550628E16}" type="presOf" srcId="{4818CDA9-3CD7-49C3-BEC1-7AAD1D768A69}" destId="{0626341E-7BF5-4C2F-98D1-5BFF03D3ECBC}" srcOrd="0" destOrd="3" presId="urn:microsoft.com/office/officeart/2005/8/layout/hList2#1"/>
    <dgm:cxn modelId="{F3CD4F44-10AF-434A-B0E5-3A5E7C28B7CD}" type="presOf" srcId="{AD34FE35-51A0-4CAF-97E7-9AEAA9976C91}" destId="{0626341E-7BF5-4C2F-98D1-5BFF03D3ECBC}" srcOrd="0" destOrd="4" presId="urn:microsoft.com/office/officeart/2005/8/layout/hList2#1"/>
    <dgm:cxn modelId="{47A69100-1DA0-42BD-8C11-A878FE5F49E6}" type="presOf" srcId="{7BF51AE4-7C6E-4D29-AB75-9E413898F65F}" destId="{9B02EEE4-3A62-4A8D-9029-EE1266DBE2C9}" srcOrd="0" destOrd="0" presId="urn:microsoft.com/office/officeart/2005/8/layout/hList2#1"/>
    <dgm:cxn modelId="{35C4F27E-7A80-499D-A1CB-F191780887CF}" srcId="{7BF51AE4-7C6E-4D29-AB75-9E413898F65F}" destId="{4015CF4E-5A20-435D-8688-93515982DAE5}" srcOrd="0" destOrd="0" parTransId="{FDBAAE33-5621-44CF-BA54-B3F5A97196BB}" sibTransId="{FA39E6CD-27C6-4AD1-BEAD-C53AB370380E}"/>
    <dgm:cxn modelId="{E7E9BCA0-2ACA-40BE-B4DD-D6ACD4CAFF99}" srcId="{4015CF4E-5A20-435D-8688-93515982DAE5}" destId="{90AA0810-1BFA-40FA-82DF-BFAFCD41D7C1}" srcOrd="2" destOrd="0" parTransId="{11CD115D-6A66-4CAC-8750-757D371FB30F}" sibTransId="{DC0155E3-F2DF-4451-9D22-961F046287D6}"/>
    <dgm:cxn modelId="{CB6219B4-5306-4462-8BD5-15ABC49B10AA}" srcId="{4015CF4E-5A20-435D-8688-93515982DAE5}" destId="{4818CDA9-3CD7-49C3-BEC1-7AAD1D768A69}" srcOrd="3" destOrd="0" parTransId="{1086B00D-7290-46F5-9752-E08FE7690FE2}" sibTransId="{900E60C4-F53A-4B93-8662-2C7DB855B8B2}"/>
    <dgm:cxn modelId="{E147AF06-E979-4EC9-AD9B-E4C049FC762D}" type="presOf" srcId="{354EDD81-16A5-473D-908E-1BBE61B7FDE8}" destId="{0626341E-7BF5-4C2F-98D1-5BFF03D3ECBC}" srcOrd="0" destOrd="0" presId="urn:microsoft.com/office/officeart/2005/8/layout/hList2#1"/>
    <dgm:cxn modelId="{6C6AA43A-3A09-4115-BB1F-2682DB65AA1A}" srcId="{4015CF4E-5A20-435D-8688-93515982DAE5}" destId="{354EDD81-16A5-473D-908E-1BBE61B7FDE8}" srcOrd="0" destOrd="0" parTransId="{84814964-5D09-4397-BB0D-B75832BFFDB2}" sibTransId="{CCED6B33-0922-422D-8CCD-AF0A338CB9AD}"/>
    <dgm:cxn modelId="{1890DB8C-8947-401F-A479-7508B88EAEF5}" type="presOf" srcId="{F5295FA0-250E-4F77-9BEE-7F7B5C8E3A22}" destId="{0626341E-7BF5-4C2F-98D1-5BFF03D3ECBC}" srcOrd="0" destOrd="1" presId="urn:microsoft.com/office/officeart/2005/8/layout/hList2#1"/>
    <dgm:cxn modelId="{182C862B-8EFF-447B-B900-E674BF16E317}" type="presOf" srcId="{90AA0810-1BFA-40FA-82DF-BFAFCD41D7C1}" destId="{0626341E-7BF5-4C2F-98D1-5BFF03D3ECBC}" srcOrd="0" destOrd="2" presId="urn:microsoft.com/office/officeart/2005/8/layout/hList2#1"/>
    <dgm:cxn modelId="{3802F0AC-52DB-477B-92C5-B019B1EA574E}" srcId="{4015CF4E-5A20-435D-8688-93515982DAE5}" destId="{AD34FE35-51A0-4CAF-97E7-9AEAA9976C91}" srcOrd="4" destOrd="0" parTransId="{A1CF2A54-9E04-4942-83A5-40F6E726A77C}" sibTransId="{427CB043-F474-4028-8653-1B32B6330FE7}"/>
    <dgm:cxn modelId="{A444E3D4-039A-4571-BF7B-096C8F3393CA}" type="presOf" srcId="{4015CF4E-5A20-435D-8688-93515982DAE5}" destId="{3D0AAAA3-64C8-40F3-9F05-9C3F52452659}" srcOrd="0" destOrd="0" presId="urn:microsoft.com/office/officeart/2005/8/layout/hList2#1"/>
    <dgm:cxn modelId="{FEA49A8F-6455-4AFF-9691-EC9E65D3B9E1}" srcId="{4015CF4E-5A20-435D-8688-93515982DAE5}" destId="{F5295FA0-250E-4F77-9BEE-7F7B5C8E3A22}" srcOrd="1" destOrd="0" parTransId="{9B37C411-62B5-4A15-A01D-55E74568D7FF}" sibTransId="{0904F1D3-2572-4E46-A0C1-645C18A62978}"/>
    <dgm:cxn modelId="{760AE0D3-C4F3-4D6F-A34F-956C4407E006}" type="presParOf" srcId="{9B02EEE4-3A62-4A8D-9029-EE1266DBE2C9}" destId="{4EEDF296-3F93-4D7A-AB8D-E92D0ADCF898}" srcOrd="0" destOrd="0" presId="urn:microsoft.com/office/officeart/2005/8/layout/hList2#1"/>
    <dgm:cxn modelId="{456544E4-7863-4DB8-BBAA-F3EF9D8C8AE6}" type="presParOf" srcId="{4EEDF296-3F93-4D7A-AB8D-E92D0ADCF898}" destId="{69CA7BAF-DEF5-4606-AC02-82787E6C7D8C}" srcOrd="0" destOrd="0" presId="urn:microsoft.com/office/officeart/2005/8/layout/hList2#1"/>
    <dgm:cxn modelId="{9023B200-337C-4456-AEC0-D583997DD007}" type="presParOf" srcId="{4EEDF296-3F93-4D7A-AB8D-E92D0ADCF898}" destId="{0626341E-7BF5-4C2F-98D1-5BFF03D3ECBC}" srcOrd="1" destOrd="0" presId="urn:microsoft.com/office/officeart/2005/8/layout/hList2#1"/>
    <dgm:cxn modelId="{56D066BB-6D5E-4594-AD5E-A094B0919B17}" type="presParOf" srcId="{4EEDF296-3F93-4D7A-AB8D-E92D0ADCF898}" destId="{3D0AAAA3-64C8-40F3-9F05-9C3F52452659}" srcOrd="2" destOrd="0" presId="urn:microsoft.com/office/officeart/2005/8/layout/h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CD6F039-9B5D-474D-B6AF-D4E2C55F6EDE}" type="doc">
      <dgm:prSet loTypeId="urn:microsoft.com/office/officeart/2005/8/layout/hList2#2" loCatId="list" qsTypeId="urn:microsoft.com/office/officeart/2005/8/quickstyle/simple1" qsCatId="simple" csTypeId="urn:microsoft.com/office/officeart/2005/8/colors/accent0_3" csCatId="mainScheme" phldr="1"/>
      <dgm:spPr/>
      <dgm:t>
        <a:bodyPr/>
        <a:lstStyle/>
        <a:p>
          <a:endParaRPr lang="en-GB"/>
        </a:p>
      </dgm:t>
    </dgm:pt>
    <dgm:pt modelId="{92E98FBD-9F2A-449D-921A-87B8ED625BB4}">
      <dgm:prSet/>
      <dgm:spPr/>
      <dgm:t>
        <a:bodyPr/>
        <a:lstStyle/>
        <a:p>
          <a:r>
            <a:rPr lang="lb-LU" dirty="0" smtClean="0"/>
            <a:t>Les Rôles organisationnels</a:t>
          </a:r>
        </a:p>
      </dgm:t>
    </dgm:pt>
    <dgm:pt modelId="{E7153D4F-4F23-46A0-B1F4-C73A608298E0}" type="parTrans" cxnId="{D2F34FC6-29BB-4BCD-AF62-974D10E0EF76}">
      <dgm:prSet/>
      <dgm:spPr/>
      <dgm:t>
        <a:bodyPr/>
        <a:lstStyle/>
        <a:p>
          <a:endParaRPr lang="en-GB"/>
        </a:p>
      </dgm:t>
    </dgm:pt>
    <dgm:pt modelId="{FC5A0FC8-3300-49ED-8DCA-0371E3C7DBA2}" type="sibTrans" cxnId="{D2F34FC6-29BB-4BCD-AF62-974D10E0EF76}">
      <dgm:prSet/>
      <dgm:spPr/>
      <dgm:t>
        <a:bodyPr/>
        <a:lstStyle/>
        <a:p>
          <a:endParaRPr lang="en-GB"/>
        </a:p>
      </dgm:t>
    </dgm:pt>
    <dgm:pt modelId="{30CA49FF-2371-482E-A44D-62E1AB1014BE}">
      <dgm:prSet/>
      <dgm:spPr/>
      <dgm:t>
        <a:bodyPr/>
        <a:lstStyle/>
        <a:p>
          <a:r>
            <a:rPr lang="lb-LU" dirty="0" smtClean="0"/>
            <a:t>Le Management</a:t>
          </a:r>
        </a:p>
      </dgm:t>
    </dgm:pt>
    <dgm:pt modelId="{76B83EFE-2EBE-4391-AE9C-F8D5A4B43213}" type="parTrans" cxnId="{ACCCE8A8-645D-4425-BD38-095D9A5682A8}">
      <dgm:prSet/>
      <dgm:spPr/>
      <dgm:t>
        <a:bodyPr/>
        <a:lstStyle/>
        <a:p>
          <a:endParaRPr lang="en-GB"/>
        </a:p>
      </dgm:t>
    </dgm:pt>
    <dgm:pt modelId="{02428A5A-CB5F-4C52-9DFF-F49F834876A9}" type="sibTrans" cxnId="{ACCCE8A8-645D-4425-BD38-095D9A5682A8}">
      <dgm:prSet/>
      <dgm:spPr/>
      <dgm:t>
        <a:bodyPr/>
        <a:lstStyle/>
        <a:p>
          <a:endParaRPr lang="en-GB"/>
        </a:p>
      </dgm:t>
    </dgm:pt>
    <dgm:pt modelId="{BF8293CE-6A3C-4BF3-9A95-34E24A92EAAE}">
      <dgm:prSet/>
      <dgm:spPr/>
      <dgm:t>
        <a:bodyPr/>
        <a:lstStyle/>
        <a:p>
          <a:r>
            <a:rPr lang="lb-LU" dirty="0" smtClean="0"/>
            <a:t>Les Utilisateurs</a:t>
          </a:r>
          <a:endParaRPr lang="en-GB" dirty="0"/>
        </a:p>
      </dgm:t>
    </dgm:pt>
    <dgm:pt modelId="{82DEF383-E906-4083-A6E4-9D85722F21F8}" type="sibTrans" cxnId="{90F879D9-EFCE-4FD3-AD26-47B998EEF655}">
      <dgm:prSet/>
      <dgm:spPr/>
      <dgm:t>
        <a:bodyPr/>
        <a:lstStyle/>
        <a:p>
          <a:endParaRPr lang="en-GB"/>
        </a:p>
      </dgm:t>
    </dgm:pt>
    <dgm:pt modelId="{0237EE2D-802F-4833-A246-D6967F2A3792}" type="parTrans" cxnId="{90F879D9-EFCE-4FD3-AD26-47B998EEF655}">
      <dgm:prSet/>
      <dgm:spPr/>
      <dgm:t>
        <a:bodyPr/>
        <a:lstStyle/>
        <a:p>
          <a:endParaRPr lang="en-GB"/>
        </a:p>
      </dgm:t>
    </dgm:pt>
    <dgm:pt modelId="{B77ACF3B-57E7-4F84-ADF5-249EE511C76A}">
      <dgm:prSet/>
      <dgm:spPr/>
      <dgm:t>
        <a:bodyPr/>
        <a:lstStyle/>
        <a:p>
          <a:r>
            <a:rPr lang="lb-LU" dirty="0" smtClean="0"/>
            <a:t>Le Client</a:t>
          </a:r>
        </a:p>
      </dgm:t>
    </dgm:pt>
    <dgm:pt modelId="{89B2B5EE-733F-4C3E-9522-4ADB141DA67B}" type="sibTrans" cxnId="{3725BC4D-94F2-4766-A772-A53835AEFC23}">
      <dgm:prSet/>
      <dgm:spPr/>
      <dgm:t>
        <a:bodyPr/>
        <a:lstStyle/>
        <a:p>
          <a:endParaRPr lang="en-GB"/>
        </a:p>
      </dgm:t>
    </dgm:pt>
    <dgm:pt modelId="{8F623119-9633-4471-AB0F-47CA82BEBE44}" type="parTrans" cxnId="{3725BC4D-94F2-4766-A772-A53835AEFC23}">
      <dgm:prSet/>
      <dgm:spPr/>
      <dgm:t>
        <a:bodyPr/>
        <a:lstStyle/>
        <a:p>
          <a:endParaRPr lang="en-GB"/>
        </a:p>
      </dgm:t>
    </dgm:pt>
    <dgm:pt modelId="{5821C4B5-0DAE-49C8-B6CA-807F9B7F14CC}" type="pres">
      <dgm:prSet presAssocID="{9CD6F039-9B5D-474D-B6AF-D4E2C55F6EDE}" presName="linearFlow" presStyleCnt="0">
        <dgm:presLayoutVars>
          <dgm:dir/>
          <dgm:animLvl val="lvl"/>
          <dgm:resizeHandles/>
        </dgm:presLayoutVars>
      </dgm:prSet>
      <dgm:spPr/>
      <dgm:t>
        <a:bodyPr/>
        <a:lstStyle/>
        <a:p>
          <a:endParaRPr lang="en-GB"/>
        </a:p>
      </dgm:t>
    </dgm:pt>
    <dgm:pt modelId="{9392521E-47FC-4130-9FD1-6BC4B6D20A9B}" type="pres">
      <dgm:prSet presAssocID="{92E98FBD-9F2A-449D-921A-87B8ED625BB4}" presName="compositeNode" presStyleCnt="0">
        <dgm:presLayoutVars>
          <dgm:bulletEnabled val="1"/>
        </dgm:presLayoutVars>
      </dgm:prSet>
      <dgm:spPr/>
    </dgm:pt>
    <dgm:pt modelId="{A9BB66C1-3498-4A53-99E1-01973FD8EC23}" type="pres">
      <dgm:prSet presAssocID="{92E98FBD-9F2A-449D-921A-87B8ED625BB4}" presName="image" presStyleLbl="fgImgPlace1" presStyleIdx="0" presStyleCnt="1" custScaleX="75268" custScaleY="97365" custLinFactX="-117456" custLinFactNeighborX="-200000" custLinFactNeighborY="-5805"/>
      <dgm:spPr>
        <a:blipFill rotWithShape="0">
          <a:blip xmlns:r="http://schemas.openxmlformats.org/officeDocument/2006/relationships" r:embed="rId1"/>
          <a:stretch>
            <a:fillRect/>
          </a:stretch>
        </a:blipFill>
        <a:ln>
          <a:noFill/>
        </a:ln>
      </dgm:spPr>
    </dgm:pt>
    <dgm:pt modelId="{2617B291-D11C-4ACC-9801-DA2DC8354743}" type="pres">
      <dgm:prSet presAssocID="{92E98FBD-9F2A-449D-921A-87B8ED625BB4}" presName="childNode" presStyleLbl="node1" presStyleIdx="0" presStyleCnt="1" custScaleX="74201">
        <dgm:presLayoutVars>
          <dgm:bulletEnabled val="1"/>
        </dgm:presLayoutVars>
      </dgm:prSet>
      <dgm:spPr/>
      <dgm:t>
        <a:bodyPr/>
        <a:lstStyle/>
        <a:p>
          <a:endParaRPr lang="en-GB"/>
        </a:p>
      </dgm:t>
    </dgm:pt>
    <dgm:pt modelId="{9FAAF09F-D710-4464-88E8-262382582773}" type="pres">
      <dgm:prSet presAssocID="{92E98FBD-9F2A-449D-921A-87B8ED625BB4}" presName="parentNode" presStyleLbl="revTx" presStyleIdx="0" presStyleCnt="1" custScaleX="99544" custScaleY="85000">
        <dgm:presLayoutVars>
          <dgm:chMax val="0"/>
          <dgm:bulletEnabled val="1"/>
        </dgm:presLayoutVars>
      </dgm:prSet>
      <dgm:spPr/>
      <dgm:t>
        <a:bodyPr/>
        <a:lstStyle/>
        <a:p>
          <a:endParaRPr lang="en-GB"/>
        </a:p>
      </dgm:t>
    </dgm:pt>
  </dgm:ptLst>
  <dgm:cxnLst>
    <dgm:cxn modelId="{3725BC4D-94F2-4766-A772-A53835AEFC23}" srcId="{92E98FBD-9F2A-449D-921A-87B8ED625BB4}" destId="{B77ACF3B-57E7-4F84-ADF5-249EE511C76A}" srcOrd="1" destOrd="0" parTransId="{8F623119-9633-4471-AB0F-47CA82BEBE44}" sibTransId="{89B2B5EE-733F-4C3E-9522-4ADB141DA67B}"/>
    <dgm:cxn modelId="{E46D7C08-CC3C-481C-B2EA-9858243C5438}" type="presOf" srcId="{92E98FBD-9F2A-449D-921A-87B8ED625BB4}" destId="{9FAAF09F-D710-4464-88E8-262382582773}" srcOrd="0" destOrd="0" presId="urn:microsoft.com/office/officeart/2005/8/layout/hList2#2"/>
    <dgm:cxn modelId="{4FCC73DF-E99B-4848-8C5F-234F606135DB}" type="presOf" srcId="{9CD6F039-9B5D-474D-B6AF-D4E2C55F6EDE}" destId="{5821C4B5-0DAE-49C8-B6CA-807F9B7F14CC}" srcOrd="0" destOrd="0" presId="urn:microsoft.com/office/officeart/2005/8/layout/hList2#2"/>
    <dgm:cxn modelId="{79F177F7-8B1A-4800-ADA6-74D7B61F5A8A}" type="presOf" srcId="{30CA49FF-2371-482E-A44D-62E1AB1014BE}" destId="{2617B291-D11C-4ACC-9801-DA2DC8354743}" srcOrd="0" destOrd="0" presId="urn:microsoft.com/office/officeart/2005/8/layout/hList2#2"/>
    <dgm:cxn modelId="{ACCCE8A8-645D-4425-BD38-095D9A5682A8}" srcId="{92E98FBD-9F2A-449D-921A-87B8ED625BB4}" destId="{30CA49FF-2371-482E-A44D-62E1AB1014BE}" srcOrd="0" destOrd="0" parTransId="{76B83EFE-2EBE-4391-AE9C-F8D5A4B43213}" sibTransId="{02428A5A-CB5F-4C52-9DFF-F49F834876A9}"/>
    <dgm:cxn modelId="{D2F34FC6-29BB-4BCD-AF62-974D10E0EF76}" srcId="{9CD6F039-9B5D-474D-B6AF-D4E2C55F6EDE}" destId="{92E98FBD-9F2A-449D-921A-87B8ED625BB4}" srcOrd="0" destOrd="0" parTransId="{E7153D4F-4F23-46A0-B1F4-C73A608298E0}" sibTransId="{FC5A0FC8-3300-49ED-8DCA-0371E3C7DBA2}"/>
    <dgm:cxn modelId="{2AE7B9B7-06CC-45B1-A085-C59CE4F8ECAF}" type="presOf" srcId="{BF8293CE-6A3C-4BF3-9A95-34E24A92EAAE}" destId="{2617B291-D11C-4ACC-9801-DA2DC8354743}" srcOrd="0" destOrd="2" presId="urn:microsoft.com/office/officeart/2005/8/layout/hList2#2"/>
    <dgm:cxn modelId="{90F879D9-EFCE-4FD3-AD26-47B998EEF655}" srcId="{92E98FBD-9F2A-449D-921A-87B8ED625BB4}" destId="{BF8293CE-6A3C-4BF3-9A95-34E24A92EAAE}" srcOrd="2" destOrd="0" parTransId="{0237EE2D-802F-4833-A246-D6967F2A3792}" sibTransId="{82DEF383-E906-4083-A6E4-9D85722F21F8}"/>
    <dgm:cxn modelId="{CBA8288D-3595-4878-9BDA-A9E1C89B14B2}" type="presOf" srcId="{B77ACF3B-57E7-4F84-ADF5-249EE511C76A}" destId="{2617B291-D11C-4ACC-9801-DA2DC8354743}" srcOrd="0" destOrd="1" presId="urn:microsoft.com/office/officeart/2005/8/layout/hList2#2"/>
    <dgm:cxn modelId="{A0C16938-76F7-4C99-90A2-BA54A7AC8E9E}" type="presParOf" srcId="{5821C4B5-0DAE-49C8-B6CA-807F9B7F14CC}" destId="{9392521E-47FC-4130-9FD1-6BC4B6D20A9B}" srcOrd="0" destOrd="0" presId="urn:microsoft.com/office/officeart/2005/8/layout/hList2#2"/>
    <dgm:cxn modelId="{40B9072D-C407-4F16-B10D-E68362DCFA6D}" type="presParOf" srcId="{9392521E-47FC-4130-9FD1-6BC4B6D20A9B}" destId="{A9BB66C1-3498-4A53-99E1-01973FD8EC23}" srcOrd="0" destOrd="0" presId="urn:microsoft.com/office/officeart/2005/8/layout/hList2#2"/>
    <dgm:cxn modelId="{2DC729C0-30E6-4140-A023-CE46CACCF77A}" type="presParOf" srcId="{9392521E-47FC-4130-9FD1-6BC4B6D20A9B}" destId="{2617B291-D11C-4ACC-9801-DA2DC8354743}" srcOrd="1" destOrd="0" presId="urn:microsoft.com/office/officeart/2005/8/layout/hList2#2"/>
    <dgm:cxn modelId="{25E4A2F6-3070-4919-A9E0-420141F8C354}" type="presParOf" srcId="{9392521E-47FC-4130-9FD1-6BC4B6D20A9B}" destId="{9FAAF09F-D710-4464-88E8-262382582773}" srcOrd="2" destOrd="0" presId="urn:microsoft.com/office/officeart/2005/8/layout/hList2#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3957BAE-BBC0-4973-9807-89E455A8D4E4}" type="doc">
      <dgm:prSet loTypeId="urn:microsoft.com/office/officeart/2005/8/layout/vList3#1" loCatId="list" qsTypeId="urn:microsoft.com/office/officeart/2005/8/quickstyle/simple1" qsCatId="simple" csTypeId="urn:microsoft.com/office/officeart/2005/8/colors/colorful3" csCatId="colorful" phldr="1"/>
      <dgm:spPr/>
    </dgm:pt>
    <dgm:pt modelId="{8FA89CBF-3E81-4AA9-A46F-43A237603962}">
      <dgm:prSet phldrT="[Texte]"/>
      <dgm:spPr/>
      <dgm:t>
        <a:bodyPr/>
        <a:lstStyle/>
        <a:p>
          <a:r>
            <a:rPr lang="fr-FR" dirty="0" smtClean="0"/>
            <a:t>Product Backlog</a:t>
          </a:r>
          <a:endParaRPr lang="fr-FR" dirty="0"/>
        </a:p>
      </dgm:t>
    </dgm:pt>
    <dgm:pt modelId="{1B7E4E1A-4BE5-432F-AE23-61292CEBB7FB}" type="parTrans" cxnId="{44C2A28A-FEB1-4C34-95A3-89D36B36EC2C}">
      <dgm:prSet/>
      <dgm:spPr/>
      <dgm:t>
        <a:bodyPr/>
        <a:lstStyle/>
        <a:p>
          <a:endParaRPr lang="fr-FR"/>
        </a:p>
      </dgm:t>
    </dgm:pt>
    <dgm:pt modelId="{ED358616-ECC3-491F-A0A0-85168E59ADEB}" type="sibTrans" cxnId="{44C2A28A-FEB1-4C34-95A3-89D36B36EC2C}">
      <dgm:prSet/>
      <dgm:spPr/>
      <dgm:t>
        <a:bodyPr/>
        <a:lstStyle/>
        <a:p>
          <a:endParaRPr lang="fr-FR"/>
        </a:p>
      </dgm:t>
    </dgm:pt>
    <dgm:pt modelId="{168070A4-DB8D-4323-AE9F-F484BBF73075}">
      <dgm:prSet phldrT="[Texte]"/>
      <dgm:spPr/>
      <dgm:t>
        <a:bodyPr/>
        <a:lstStyle/>
        <a:p>
          <a:r>
            <a:rPr lang="fr-FR" dirty="0" smtClean="0"/>
            <a:t>Sprint Backlog</a:t>
          </a:r>
          <a:endParaRPr lang="fr-FR" dirty="0"/>
        </a:p>
      </dgm:t>
    </dgm:pt>
    <dgm:pt modelId="{8E06633F-DF94-4587-94FC-F74EFF8A6092}" type="parTrans" cxnId="{890CE622-1F34-4459-9765-A428EF2AA836}">
      <dgm:prSet/>
      <dgm:spPr/>
      <dgm:t>
        <a:bodyPr/>
        <a:lstStyle/>
        <a:p>
          <a:endParaRPr lang="fr-FR"/>
        </a:p>
      </dgm:t>
    </dgm:pt>
    <dgm:pt modelId="{C3CEFBB2-290F-4761-A573-DADD36DE3094}" type="sibTrans" cxnId="{890CE622-1F34-4459-9765-A428EF2AA836}">
      <dgm:prSet/>
      <dgm:spPr/>
      <dgm:t>
        <a:bodyPr/>
        <a:lstStyle/>
        <a:p>
          <a:endParaRPr lang="fr-FR"/>
        </a:p>
      </dgm:t>
    </dgm:pt>
    <dgm:pt modelId="{8671E723-F149-407A-9F84-FD76865B68A1}">
      <dgm:prSet phldrT="[Texte]"/>
      <dgm:spPr/>
      <dgm:t>
        <a:bodyPr/>
        <a:lstStyle/>
        <a:p>
          <a:r>
            <a:rPr lang="fr-FR" dirty="0" smtClean="0"/>
            <a:t>Release Burndown</a:t>
          </a:r>
          <a:endParaRPr lang="fr-FR" dirty="0"/>
        </a:p>
      </dgm:t>
    </dgm:pt>
    <dgm:pt modelId="{4E938025-0A59-47AC-8582-6FCFEE4D904B}" type="parTrans" cxnId="{1E7B95D7-3058-4D3F-8D33-3A8C623874D8}">
      <dgm:prSet/>
      <dgm:spPr/>
      <dgm:t>
        <a:bodyPr/>
        <a:lstStyle/>
        <a:p>
          <a:endParaRPr lang="fr-FR"/>
        </a:p>
      </dgm:t>
    </dgm:pt>
    <dgm:pt modelId="{DD84BA58-57CD-4C09-BBDB-71012572BDAF}" type="sibTrans" cxnId="{1E7B95D7-3058-4D3F-8D33-3A8C623874D8}">
      <dgm:prSet/>
      <dgm:spPr/>
      <dgm:t>
        <a:bodyPr/>
        <a:lstStyle/>
        <a:p>
          <a:endParaRPr lang="fr-FR"/>
        </a:p>
      </dgm:t>
    </dgm:pt>
    <dgm:pt modelId="{4597C335-979B-4FF5-ACBF-A42E3536A955}">
      <dgm:prSet phldrT="[Texte]"/>
      <dgm:spPr/>
      <dgm:t>
        <a:bodyPr/>
        <a:lstStyle/>
        <a:p>
          <a:r>
            <a:rPr lang="fr-FR" smtClean="0"/>
            <a:t>Sprint </a:t>
          </a:r>
          <a:r>
            <a:rPr lang="fr-FR" dirty="0" smtClean="0"/>
            <a:t>Burndown</a:t>
          </a:r>
          <a:endParaRPr lang="fr-FR" dirty="0"/>
        </a:p>
      </dgm:t>
    </dgm:pt>
    <dgm:pt modelId="{13133719-3B57-4D3C-9D2C-855FDC5A1E65}" type="parTrans" cxnId="{34B79B5E-B811-4469-9FB5-238577E3BFF8}">
      <dgm:prSet/>
      <dgm:spPr/>
      <dgm:t>
        <a:bodyPr/>
        <a:lstStyle/>
        <a:p>
          <a:endParaRPr lang="fr-FR"/>
        </a:p>
      </dgm:t>
    </dgm:pt>
    <dgm:pt modelId="{5DA97EDD-832C-4992-AE04-73B8AA1F78EE}" type="sibTrans" cxnId="{34B79B5E-B811-4469-9FB5-238577E3BFF8}">
      <dgm:prSet/>
      <dgm:spPr/>
      <dgm:t>
        <a:bodyPr/>
        <a:lstStyle/>
        <a:p>
          <a:endParaRPr lang="fr-FR"/>
        </a:p>
      </dgm:t>
    </dgm:pt>
    <dgm:pt modelId="{CB702C32-1FEE-49CE-B797-97A11E5CB318}" type="pres">
      <dgm:prSet presAssocID="{83957BAE-BBC0-4973-9807-89E455A8D4E4}" presName="linearFlow" presStyleCnt="0">
        <dgm:presLayoutVars>
          <dgm:dir/>
          <dgm:resizeHandles val="exact"/>
        </dgm:presLayoutVars>
      </dgm:prSet>
      <dgm:spPr/>
    </dgm:pt>
    <dgm:pt modelId="{34873CB0-C2AA-4A44-B75E-FF576CA75BBA}" type="pres">
      <dgm:prSet presAssocID="{8FA89CBF-3E81-4AA9-A46F-43A237603962}" presName="composite" presStyleCnt="0"/>
      <dgm:spPr/>
    </dgm:pt>
    <dgm:pt modelId="{F8A06953-6E59-4634-84C3-3BEB08295259}" type="pres">
      <dgm:prSet presAssocID="{8FA89CBF-3E81-4AA9-A46F-43A237603962}" presName="imgShp" presStyleLbl="fgImgPlace1" presStyleIdx="0" presStyleCnt="4"/>
      <dgm:spPr>
        <a:blipFill rotWithShape="0">
          <a:blip xmlns:r="http://schemas.openxmlformats.org/officeDocument/2006/relationships" r:embed="rId1"/>
          <a:stretch>
            <a:fillRect/>
          </a:stretch>
        </a:blipFill>
      </dgm:spPr>
    </dgm:pt>
    <dgm:pt modelId="{BF4C660C-EBCF-4B37-B995-6D55D2CBE243}" type="pres">
      <dgm:prSet presAssocID="{8FA89CBF-3E81-4AA9-A46F-43A237603962}" presName="txShp" presStyleLbl="node1" presStyleIdx="0" presStyleCnt="4">
        <dgm:presLayoutVars>
          <dgm:bulletEnabled val="1"/>
        </dgm:presLayoutVars>
      </dgm:prSet>
      <dgm:spPr/>
      <dgm:t>
        <a:bodyPr/>
        <a:lstStyle/>
        <a:p>
          <a:endParaRPr lang="fr-FR"/>
        </a:p>
      </dgm:t>
    </dgm:pt>
    <dgm:pt modelId="{5CBD5D21-7129-4442-AA76-60C1A47A9FF3}" type="pres">
      <dgm:prSet presAssocID="{ED358616-ECC3-491F-A0A0-85168E59ADEB}" presName="spacing" presStyleCnt="0"/>
      <dgm:spPr/>
    </dgm:pt>
    <dgm:pt modelId="{CC016531-B852-4450-B8B8-82ED02CD12DB}" type="pres">
      <dgm:prSet presAssocID="{168070A4-DB8D-4323-AE9F-F484BBF73075}" presName="composite" presStyleCnt="0"/>
      <dgm:spPr/>
    </dgm:pt>
    <dgm:pt modelId="{093BF335-6D1B-4CD5-AD0D-C2768776A9FD}" type="pres">
      <dgm:prSet presAssocID="{168070A4-DB8D-4323-AE9F-F484BBF73075}" presName="imgShp" presStyleLbl="fgImgPlace1" presStyleIdx="1" presStyleCnt="4" custScaleX="149050"/>
      <dgm:spPr>
        <a:blipFill rotWithShape="0">
          <a:blip xmlns:r="http://schemas.openxmlformats.org/officeDocument/2006/relationships" r:embed="rId2"/>
          <a:stretch>
            <a:fillRect/>
          </a:stretch>
        </a:blipFill>
      </dgm:spPr>
    </dgm:pt>
    <dgm:pt modelId="{1824C787-ED3C-4842-8787-55DCFB744F13}" type="pres">
      <dgm:prSet presAssocID="{168070A4-DB8D-4323-AE9F-F484BBF73075}" presName="txShp" presStyleLbl="node1" presStyleIdx="1" presStyleCnt="4">
        <dgm:presLayoutVars>
          <dgm:bulletEnabled val="1"/>
        </dgm:presLayoutVars>
      </dgm:prSet>
      <dgm:spPr/>
      <dgm:t>
        <a:bodyPr/>
        <a:lstStyle/>
        <a:p>
          <a:endParaRPr lang="fr-FR"/>
        </a:p>
      </dgm:t>
    </dgm:pt>
    <dgm:pt modelId="{2898EEEE-021A-460F-8DA2-314459D98939}" type="pres">
      <dgm:prSet presAssocID="{C3CEFBB2-290F-4761-A573-DADD36DE3094}" presName="spacing" presStyleCnt="0"/>
      <dgm:spPr/>
    </dgm:pt>
    <dgm:pt modelId="{4847F502-15D3-43E3-B99C-BB1695BCD95D}" type="pres">
      <dgm:prSet presAssocID="{8671E723-F149-407A-9F84-FD76865B68A1}" presName="composite" presStyleCnt="0"/>
      <dgm:spPr/>
    </dgm:pt>
    <dgm:pt modelId="{F05EC515-BBF4-47F9-B983-D30DDF4AEFBB}" type="pres">
      <dgm:prSet presAssocID="{8671E723-F149-407A-9F84-FD76865B68A1}" presName="imgShp" presStyleLbl="fgImgPlace1" presStyleIdx="2" presStyleCnt="4"/>
      <dgm:spPr>
        <a:blipFill rotWithShape="0">
          <a:blip xmlns:r="http://schemas.openxmlformats.org/officeDocument/2006/relationships" r:embed="rId3"/>
          <a:stretch>
            <a:fillRect/>
          </a:stretch>
        </a:blipFill>
      </dgm:spPr>
    </dgm:pt>
    <dgm:pt modelId="{ECD43FBB-4CB1-4B86-87F5-8002F7506F2C}" type="pres">
      <dgm:prSet presAssocID="{8671E723-F149-407A-9F84-FD76865B68A1}" presName="txShp" presStyleLbl="node1" presStyleIdx="2" presStyleCnt="4">
        <dgm:presLayoutVars>
          <dgm:bulletEnabled val="1"/>
        </dgm:presLayoutVars>
      </dgm:prSet>
      <dgm:spPr/>
      <dgm:t>
        <a:bodyPr/>
        <a:lstStyle/>
        <a:p>
          <a:endParaRPr lang="fr-FR"/>
        </a:p>
      </dgm:t>
    </dgm:pt>
    <dgm:pt modelId="{D6BAFFC0-E604-44A8-B880-F39D7486B687}" type="pres">
      <dgm:prSet presAssocID="{DD84BA58-57CD-4C09-BBDB-71012572BDAF}" presName="spacing" presStyleCnt="0"/>
      <dgm:spPr/>
    </dgm:pt>
    <dgm:pt modelId="{96FA9E56-6E57-4153-8791-083C4EE03470}" type="pres">
      <dgm:prSet presAssocID="{4597C335-979B-4FF5-ACBF-A42E3536A955}" presName="composite" presStyleCnt="0"/>
      <dgm:spPr/>
    </dgm:pt>
    <dgm:pt modelId="{7C243D46-894D-41BF-9EA4-902874CE8715}" type="pres">
      <dgm:prSet presAssocID="{4597C335-979B-4FF5-ACBF-A42E3536A955}" presName="imgShp" presStyleLbl="fgImgPlace1" presStyleIdx="3" presStyleCnt="4"/>
      <dgm:spPr>
        <a:blipFill rotWithShape="0">
          <a:blip xmlns:r="http://schemas.openxmlformats.org/officeDocument/2006/relationships" r:embed="rId4"/>
          <a:stretch>
            <a:fillRect/>
          </a:stretch>
        </a:blipFill>
      </dgm:spPr>
    </dgm:pt>
    <dgm:pt modelId="{5147DE32-2643-4642-BE6A-C0A55A5171E5}" type="pres">
      <dgm:prSet presAssocID="{4597C335-979B-4FF5-ACBF-A42E3536A955}" presName="txShp" presStyleLbl="node1" presStyleIdx="3" presStyleCnt="4">
        <dgm:presLayoutVars>
          <dgm:bulletEnabled val="1"/>
        </dgm:presLayoutVars>
      </dgm:prSet>
      <dgm:spPr/>
      <dgm:t>
        <a:bodyPr/>
        <a:lstStyle/>
        <a:p>
          <a:endParaRPr lang="fr-FR"/>
        </a:p>
      </dgm:t>
    </dgm:pt>
  </dgm:ptLst>
  <dgm:cxnLst>
    <dgm:cxn modelId="{44C2A28A-FEB1-4C34-95A3-89D36B36EC2C}" srcId="{83957BAE-BBC0-4973-9807-89E455A8D4E4}" destId="{8FA89CBF-3E81-4AA9-A46F-43A237603962}" srcOrd="0" destOrd="0" parTransId="{1B7E4E1A-4BE5-432F-AE23-61292CEBB7FB}" sibTransId="{ED358616-ECC3-491F-A0A0-85168E59ADEB}"/>
    <dgm:cxn modelId="{F379E8AB-2842-429D-8ADD-294A5DC5D3B0}" type="presOf" srcId="{168070A4-DB8D-4323-AE9F-F484BBF73075}" destId="{1824C787-ED3C-4842-8787-55DCFB744F13}" srcOrd="0" destOrd="0" presId="urn:microsoft.com/office/officeart/2005/8/layout/vList3#1"/>
    <dgm:cxn modelId="{127C858C-CAE1-4791-94CB-C688876C62FB}" type="presOf" srcId="{8FA89CBF-3E81-4AA9-A46F-43A237603962}" destId="{BF4C660C-EBCF-4B37-B995-6D55D2CBE243}" srcOrd="0" destOrd="0" presId="urn:microsoft.com/office/officeart/2005/8/layout/vList3#1"/>
    <dgm:cxn modelId="{34B79B5E-B811-4469-9FB5-238577E3BFF8}" srcId="{83957BAE-BBC0-4973-9807-89E455A8D4E4}" destId="{4597C335-979B-4FF5-ACBF-A42E3536A955}" srcOrd="3" destOrd="0" parTransId="{13133719-3B57-4D3C-9D2C-855FDC5A1E65}" sibTransId="{5DA97EDD-832C-4992-AE04-73B8AA1F78EE}"/>
    <dgm:cxn modelId="{A72F8F4E-DE58-496A-96C9-E1EE1562F5F0}" type="presOf" srcId="{83957BAE-BBC0-4973-9807-89E455A8D4E4}" destId="{CB702C32-1FEE-49CE-B797-97A11E5CB318}" srcOrd="0" destOrd="0" presId="urn:microsoft.com/office/officeart/2005/8/layout/vList3#1"/>
    <dgm:cxn modelId="{B6A2CD00-7C56-430D-9958-904E49B7DF5D}" type="presOf" srcId="{4597C335-979B-4FF5-ACBF-A42E3536A955}" destId="{5147DE32-2643-4642-BE6A-C0A55A5171E5}" srcOrd="0" destOrd="0" presId="urn:microsoft.com/office/officeart/2005/8/layout/vList3#1"/>
    <dgm:cxn modelId="{890CE622-1F34-4459-9765-A428EF2AA836}" srcId="{83957BAE-BBC0-4973-9807-89E455A8D4E4}" destId="{168070A4-DB8D-4323-AE9F-F484BBF73075}" srcOrd="1" destOrd="0" parTransId="{8E06633F-DF94-4587-94FC-F74EFF8A6092}" sibTransId="{C3CEFBB2-290F-4761-A573-DADD36DE3094}"/>
    <dgm:cxn modelId="{E311CA50-8180-4541-BA82-209F3F18724F}" type="presOf" srcId="{8671E723-F149-407A-9F84-FD76865B68A1}" destId="{ECD43FBB-4CB1-4B86-87F5-8002F7506F2C}" srcOrd="0" destOrd="0" presId="urn:microsoft.com/office/officeart/2005/8/layout/vList3#1"/>
    <dgm:cxn modelId="{1E7B95D7-3058-4D3F-8D33-3A8C623874D8}" srcId="{83957BAE-BBC0-4973-9807-89E455A8D4E4}" destId="{8671E723-F149-407A-9F84-FD76865B68A1}" srcOrd="2" destOrd="0" parTransId="{4E938025-0A59-47AC-8582-6FCFEE4D904B}" sibTransId="{DD84BA58-57CD-4C09-BBDB-71012572BDAF}"/>
    <dgm:cxn modelId="{1959C364-8AC9-44AD-9252-9DD0DE1F5F5B}" type="presParOf" srcId="{CB702C32-1FEE-49CE-B797-97A11E5CB318}" destId="{34873CB0-C2AA-4A44-B75E-FF576CA75BBA}" srcOrd="0" destOrd="0" presId="urn:microsoft.com/office/officeart/2005/8/layout/vList3#1"/>
    <dgm:cxn modelId="{6621CA67-E82E-488C-937A-18C6AE0DA149}" type="presParOf" srcId="{34873CB0-C2AA-4A44-B75E-FF576CA75BBA}" destId="{F8A06953-6E59-4634-84C3-3BEB08295259}" srcOrd="0" destOrd="0" presId="urn:microsoft.com/office/officeart/2005/8/layout/vList3#1"/>
    <dgm:cxn modelId="{B1AD76CF-5894-4A52-8BA3-5134A90C6C63}" type="presParOf" srcId="{34873CB0-C2AA-4A44-B75E-FF576CA75BBA}" destId="{BF4C660C-EBCF-4B37-B995-6D55D2CBE243}" srcOrd="1" destOrd="0" presId="urn:microsoft.com/office/officeart/2005/8/layout/vList3#1"/>
    <dgm:cxn modelId="{A143FC1B-F7BF-4EAF-A4E2-9E001CA4BF04}" type="presParOf" srcId="{CB702C32-1FEE-49CE-B797-97A11E5CB318}" destId="{5CBD5D21-7129-4442-AA76-60C1A47A9FF3}" srcOrd="1" destOrd="0" presId="urn:microsoft.com/office/officeart/2005/8/layout/vList3#1"/>
    <dgm:cxn modelId="{8477C8F9-66E2-47F2-80FF-B6CAA1A95EC8}" type="presParOf" srcId="{CB702C32-1FEE-49CE-B797-97A11E5CB318}" destId="{CC016531-B852-4450-B8B8-82ED02CD12DB}" srcOrd="2" destOrd="0" presId="urn:microsoft.com/office/officeart/2005/8/layout/vList3#1"/>
    <dgm:cxn modelId="{77D526B3-26C7-45F5-B2D7-A1375A1A7480}" type="presParOf" srcId="{CC016531-B852-4450-B8B8-82ED02CD12DB}" destId="{093BF335-6D1B-4CD5-AD0D-C2768776A9FD}" srcOrd="0" destOrd="0" presId="urn:microsoft.com/office/officeart/2005/8/layout/vList3#1"/>
    <dgm:cxn modelId="{B0C2E8F7-8221-4D26-9C6F-6E3B4D4307BA}" type="presParOf" srcId="{CC016531-B852-4450-B8B8-82ED02CD12DB}" destId="{1824C787-ED3C-4842-8787-55DCFB744F13}" srcOrd="1" destOrd="0" presId="urn:microsoft.com/office/officeart/2005/8/layout/vList3#1"/>
    <dgm:cxn modelId="{C4FB88BB-40CD-4497-B472-13039B75DBA7}" type="presParOf" srcId="{CB702C32-1FEE-49CE-B797-97A11E5CB318}" destId="{2898EEEE-021A-460F-8DA2-314459D98939}" srcOrd="3" destOrd="0" presId="urn:microsoft.com/office/officeart/2005/8/layout/vList3#1"/>
    <dgm:cxn modelId="{B9183E57-4E6A-4D54-B6EA-6DC059485E49}" type="presParOf" srcId="{CB702C32-1FEE-49CE-B797-97A11E5CB318}" destId="{4847F502-15D3-43E3-B99C-BB1695BCD95D}" srcOrd="4" destOrd="0" presId="urn:microsoft.com/office/officeart/2005/8/layout/vList3#1"/>
    <dgm:cxn modelId="{52768410-EA55-4631-A0B0-3E0ACDB3A149}" type="presParOf" srcId="{4847F502-15D3-43E3-B99C-BB1695BCD95D}" destId="{F05EC515-BBF4-47F9-B983-D30DDF4AEFBB}" srcOrd="0" destOrd="0" presId="urn:microsoft.com/office/officeart/2005/8/layout/vList3#1"/>
    <dgm:cxn modelId="{1EB00BD6-138C-42CF-A755-34DC42B3A604}" type="presParOf" srcId="{4847F502-15D3-43E3-B99C-BB1695BCD95D}" destId="{ECD43FBB-4CB1-4B86-87F5-8002F7506F2C}" srcOrd="1" destOrd="0" presId="urn:microsoft.com/office/officeart/2005/8/layout/vList3#1"/>
    <dgm:cxn modelId="{6B060F16-C348-430D-B353-3EE097251A4A}" type="presParOf" srcId="{CB702C32-1FEE-49CE-B797-97A11E5CB318}" destId="{D6BAFFC0-E604-44A8-B880-F39D7486B687}" srcOrd="5" destOrd="0" presId="urn:microsoft.com/office/officeart/2005/8/layout/vList3#1"/>
    <dgm:cxn modelId="{CCE29ED8-05C0-4599-890F-23EAFA979D11}" type="presParOf" srcId="{CB702C32-1FEE-49CE-B797-97A11E5CB318}" destId="{96FA9E56-6E57-4153-8791-083C4EE03470}" srcOrd="6" destOrd="0" presId="urn:microsoft.com/office/officeart/2005/8/layout/vList3#1"/>
    <dgm:cxn modelId="{879500B3-1686-4707-8533-A190FBA98F18}" type="presParOf" srcId="{96FA9E56-6E57-4153-8791-083C4EE03470}" destId="{7C243D46-894D-41BF-9EA4-902874CE8715}" srcOrd="0" destOrd="0" presId="urn:microsoft.com/office/officeart/2005/8/layout/vList3#1"/>
    <dgm:cxn modelId="{DB86A4B5-C749-4A2C-9AE8-5265C35ADEE9}" type="presParOf" srcId="{96FA9E56-6E57-4153-8791-083C4EE03470}" destId="{5147DE32-2643-4642-BE6A-C0A55A5171E5}"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AAAA3-64C8-40F3-9F05-9C3F52452659}">
      <dsp:nvSpPr>
        <dsp:cNvPr id="0" name=""/>
        <dsp:cNvSpPr/>
      </dsp:nvSpPr>
      <dsp:spPr>
        <a:xfrm rot="16200000">
          <a:off x="-1368333" y="2441646"/>
          <a:ext cx="3663517" cy="5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13940" bIns="0" numCol="1" spcCol="1270" anchor="t" anchorCtr="0">
          <a:noAutofit/>
        </a:bodyPr>
        <a:lstStyle/>
        <a:p>
          <a:pPr lvl="0" algn="r" defTabSz="933450">
            <a:lnSpc>
              <a:spcPct val="90000"/>
            </a:lnSpc>
            <a:spcBef>
              <a:spcPct val="0"/>
            </a:spcBef>
            <a:spcAft>
              <a:spcPct val="35000"/>
            </a:spcAft>
          </a:pPr>
          <a:r>
            <a:rPr lang="lb-LU" sz="2100" kern="1200" dirty="0" smtClean="0"/>
            <a:t>Les Rôles de l’</a:t>
          </a:r>
          <a:r>
            <a:rPr lang="fr-FR" sz="2100" kern="1200" dirty="0" smtClean="0"/>
            <a:t>Équipe</a:t>
          </a:r>
          <a:r>
            <a:rPr lang="lb-LU" sz="2100" kern="1200" dirty="0" smtClean="0"/>
            <a:t> Scrum</a:t>
          </a:r>
          <a:endParaRPr lang="en-GB" sz="2100" kern="1200" dirty="0"/>
        </a:p>
      </dsp:txBody>
      <dsp:txXfrm>
        <a:off x="-1368333" y="2441646"/>
        <a:ext cx="3663517" cy="582734"/>
      </dsp:txXfrm>
    </dsp:sp>
    <dsp:sp modelId="{0626341E-7BF5-4C2F-98D1-5BFF03D3ECBC}">
      <dsp:nvSpPr>
        <dsp:cNvPr id="0" name=""/>
        <dsp:cNvSpPr/>
      </dsp:nvSpPr>
      <dsp:spPr>
        <a:xfrm>
          <a:off x="754792" y="901254"/>
          <a:ext cx="2902637" cy="366351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513940" rIns="248920" bIns="248920" numCol="1" spcCol="1270" anchor="t" anchorCtr="0">
          <a:noAutofit/>
        </a:bodyPr>
        <a:lstStyle/>
        <a:p>
          <a:pPr marL="228600" lvl="1" indent="-228600" algn="l" defTabSz="1200150">
            <a:lnSpc>
              <a:spcPct val="90000"/>
            </a:lnSpc>
            <a:spcBef>
              <a:spcPct val="0"/>
            </a:spcBef>
            <a:spcAft>
              <a:spcPct val="15000"/>
            </a:spcAft>
            <a:buChar char="••"/>
          </a:pPr>
          <a:r>
            <a:rPr lang="lb-LU" sz="2700" kern="1200" dirty="0" smtClean="0"/>
            <a:t>L’équipe</a:t>
          </a:r>
        </a:p>
        <a:p>
          <a:pPr marL="228600" lvl="1" indent="-228600" algn="l" defTabSz="1200150">
            <a:lnSpc>
              <a:spcPct val="90000"/>
            </a:lnSpc>
            <a:spcBef>
              <a:spcPct val="0"/>
            </a:spcBef>
            <a:spcAft>
              <a:spcPct val="15000"/>
            </a:spcAft>
            <a:buChar char="••"/>
          </a:pPr>
          <a:endParaRPr lang="lb-LU" sz="2700" kern="1200" dirty="0" smtClean="0"/>
        </a:p>
        <a:p>
          <a:pPr marL="228600" lvl="1" indent="-228600" algn="l" defTabSz="1200150">
            <a:lnSpc>
              <a:spcPct val="90000"/>
            </a:lnSpc>
            <a:spcBef>
              <a:spcPct val="0"/>
            </a:spcBef>
            <a:spcAft>
              <a:spcPct val="15000"/>
            </a:spcAft>
            <a:buChar char="••"/>
          </a:pPr>
          <a:r>
            <a:rPr lang="lb-LU" sz="2700" kern="1200" dirty="0" smtClean="0"/>
            <a:t>Le ScrumMaster</a:t>
          </a:r>
        </a:p>
        <a:p>
          <a:pPr marL="228600" lvl="1" indent="-228600" algn="l" defTabSz="1200150">
            <a:lnSpc>
              <a:spcPct val="90000"/>
            </a:lnSpc>
            <a:spcBef>
              <a:spcPct val="0"/>
            </a:spcBef>
            <a:spcAft>
              <a:spcPct val="15000"/>
            </a:spcAft>
            <a:buChar char="••"/>
          </a:pPr>
          <a:endParaRPr lang="lb-LU" sz="2700" kern="1200" dirty="0" smtClean="0"/>
        </a:p>
        <a:p>
          <a:pPr marL="228600" lvl="1" indent="-228600" algn="l" defTabSz="1200150">
            <a:lnSpc>
              <a:spcPct val="90000"/>
            </a:lnSpc>
            <a:spcBef>
              <a:spcPct val="0"/>
            </a:spcBef>
            <a:spcAft>
              <a:spcPct val="15000"/>
            </a:spcAft>
            <a:buChar char="••"/>
          </a:pPr>
          <a:r>
            <a:rPr lang="lb-LU" sz="2700" kern="1200" dirty="0" smtClean="0"/>
            <a:t>Le Product Owner</a:t>
          </a:r>
          <a:endParaRPr lang="en-GB" sz="2700" kern="1200" dirty="0"/>
        </a:p>
      </dsp:txBody>
      <dsp:txXfrm>
        <a:off x="754792" y="901254"/>
        <a:ext cx="2902637" cy="3663517"/>
      </dsp:txXfrm>
    </dsp:sp>
    <dsp:sp modelId="{69CA7BAF-DEF5-4606-AC02-82787E6C7D8C}">
      <dsp:nvSpPr>
        <dsp:cNvPr id="0" name=""/>
        <dsp:cNvSpPr/>
      </dsp:nvSpPr>
      <dsp:spPr>
        <a:xfrm>
          <a:off x="0" y="0"/>
          <a:ext cx="1458445" cy="1165469"/>
        </a:xfrm>
        <a:prstGeom prst="rect">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AAF09F-D710-4464-88E8-262382582773}">
      <dsp:nvSpPr>
        <dsp:cNvPr id="0" name=""/>
        <dsp:cNvSpPr/>
      </dsp:nvSpPr>
      <dsp:spPr>
        <a:xfrm rot="16200000">
          <a:off x="-974669" y="2449382"/>
          <a:ext cx="3113989" cy="674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97255" bIns="0" numCol="1" spcCol="1270" anchor="t" anchorCtr="0">
          <a:noAutofit/>
        </a:bodyPr>
        <a:lstStyle/>
        <a:p>
          <a:pPr lvl="0" algn="r" defTabSz="1066800">
            <a:lnSpc>
              <a:spcPct val="90000"/>
            </a:lnSpc>
            <a:spcBef>
              <a:spcPct val="0"/>
            </a:spcBef>
            <a:spcAft>
              <a:spcPct val="35000"/>
            </a:spcAft>
          </a:pPr>
          <a:r>
            <a:rPr lang="lb-LU" sz="2400" kern="1200" dirty="0" smtClean="0"/>
            <a:t>Les Rôles organisationnels</a:t>
          </a:r>
        </a:p>
      </dsp:txBody>
      <dsp:txXfrm>
        <a:off x="-974669" y="2449382"/>
        <a:ext cx="3113989" cy="674114"/>
      </dsp:txXfrm>
    </dsp:sp>
    <dsp:sp modelId="{2617B291-D11C-4ACC-9801-DA2DC8354743}">
      <dsp:nvSpPr>
        <dsp:cNvPr id="0" name=""/>
        <dsp:cNvSpPr/>
      </dsp:nvSpPr>
      <dsp:spPr>
        <a:xfrm>
          <a:off x="1356051" y="954681"/>
          <a:ext cx="2502938" cy="3663517"/>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597255" rIns="234696" bIns="234696" numCol="1" spcCol="1270" anchor="t" anchorCtr="0">
          <a:noAutofit/>
        </a:bodyPr>
        <a:lstStyle/>
        <a:p>
          <a:pPr marL="228600" lvl="1" indent="-228600" algn="l" defTabSz="1155700">
            <a:lnSpc>
              <a:spcPct val="90000"/>
            </a:lnSpc>
            <a:spcBef>
              <a:spcPct val="0"/>
            </a:spcBef>
            <a:spcAft>
              <a:spcPct val="15000"/>
            </a:spcAft>
            <a:buChar char="••"/>
          </a:pPr>
          <a:r>
            <a:rPr lang="lb-LU" sz="2600" kern="1200" dirty="0" smtClean="0"/>
            <a:t>Le Management</a:t>
          </a:r>
        </a:p>
        <a:p>
          <a:pPr marL="228600" lvl="1" indent="-228600" algn="l" defTabSz="1155700">
            <a:lnSpc>
              <a:spcPct val="90000"/>
            </a:lnSpc>
            <a:spcBef>
              <a:spcPct val="0"/>
            </a:spcBef>
            <a:spcAft>
              <a:spcPct val="15000"/>
            </a:spcAft>
            <a:buChar char="••"/>
          </a:pPr>
          <a:r>
            <a:rPr lang="lb-LU" sz="2600" kern="1200" dirty="0" smtClean="0"/>
            <a:t>Le Client</a:t>
          </a:r>
        </a:p>
        <a:p>
          <a:pPr marL="228600" lvl="1" indent="-228600" algn="l" defTabSz="1155700">
            <a:lnSpc>
              <a:spcPct val="90000"/>
            </a:lnSpc>
            <a:spcBef>
              <a:spcPct val="0"/>
            </a:spcBef>
            <a:spcAft>
              <a:spcPct val="15000"/>
            </a:spcAft>
            <a:buChar char="••"/>
          </a:pPr>
          <a:r>
            <a:rPr lang="lb-LU" sz="2600" kern="1200" dirty="0" smtClean="0"/>
            <a:t>Les Utilisateurs</a:t>
          </a:r>
          <a:endParaRPr lang="en-GB" sz="2600" kern="1200" dirty="0"/>
        </a:p>
      </dsp:txBody>
      <dsp:txXfrm>
        <a:off x="1356051" y="954681"/>
        <a:ext cx="2502938" cy="3663517"/>
      </dsp:txXfrm>
    </dsp:sp>
    <dsp:sp modelId="{A9BB66C1-3498-4A53-99E1-01973FD8EC23}">
      <dsp:nvSpPr>
        <dsp:cNvPr id="0" name=""/>
        <dsp:cNvSpPr/>
      </dsp:nvSpPr>
      <dsp:spPr>
        <a:xfrm>
          <a:off x="0" y="0"/>
          <a:ext cx="1019433" cy="1318716"/>
        </a:xfrm>
        <a:prstGeom prst="rect">
          <a:avLst/>
        </a:prstGeom>
        <a:blipFill rotWithShape="0">
          <a:blip xmlns:r="http://schemas.openxmlformats.org/officeDocument/2006/relationships" r:embed="rId1"/>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6.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2#1">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2#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4786ED-82E6-4741-BE28-B8315037E9FD}" type="datetimeFigureOut">
              <a:rPr lang="fr-FR" smtClean="0"/>
              <a:pPr/>
              <a:t>30/08/2016</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81CF77-FC11-4043-800C-D86517AF294E}" type="slidenum">
              <a:rPr lang="fr-FR" smtClean="0"/>
              <a:pPr/>
              <a:t>‹#›</a:t>
            </a:fld>
            <a:endParaRPr lang="fr-FR"/>
          </a:p>
        </p:txBody>
      </p:sp>
    </p:spTree>
    <p:extLst>
      <p:ext uri="{BB962C8B-B14F-4D97-AF65-F5344CB8AC3E}">
        <p14:creationId xmlns:p14="http://schemas.microsoft.com/office/powerpoint/2010/main" val="879510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agilemanifesto.org/principles.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10</a:t>
            </a:fld>
            <a:endParaRPr lang="en-GB"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100</a:t>
            </a:fld>
            <a:endParaRPr lang="en-GB"/>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7A0DB47E-8E1E-4C19-8314-215D135A9494}" type="slidenum">
              <a:rPr lang="en-GB" smtClean="0"/>
              <a:pPr/>
              <a:t>101</a:t>
            </a:fld>
            <a:endParaRPr lang="en-GB"/>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p:txBody>
      </p:sp>
      <p:sp>
        <p:nvSpPr>
          <p:cNvPr id="4" name="Espace réservé du numéro de diapositive 3"/>
          <p:cNvSpPr>
            <a:spLocks noGrp="1"/>
          </p:cNvSpPr>
          <p:nvPr>
            <p:ph type="sldNum" sz="quarter" idx="10"/>
          </p:nvPr>
        </p:nvSpPr>
        <p:spPr/>
        <p:txBody>
          <a:bodyPr/>
          <a:lstStyle/>
          <a:p>
            <a:fld id="{7A0DB47E-8E1E-4C19-8314-215D135A9494}" type="slidenum">
              <a:rPr lang="en-GB" smtClean="0"/>
              <a:pPr/>
              <a:t>102</a:t>
            </a:fld>
            <a:endParaRPr lang="en-GB"/>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7A0DB47E-8E1E-4C19-8314-215D135A9494}" type="slidenum">
              <a:rPr lang="en-GB" smtClean="0"/>
              <a:pPr/>
              <a:t>103</a:t>
            </a:fld>
            <a:endParaRPr lang="en-GB"/>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D5EAA39-C7A9-4CC3-B3D6-144327588FA8}" type="slidenum">
              <a:rPr lang="en-US" smtClean="0"/>
              <a:pPr/>
              <a:t>104</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105</a:t>
            </a:fld>
            <a:endParaRPr lang="en-GB"/>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7A0DB47E-8E1E-4C19-8314-215D135A9494}" type="slidenum">
              <a:rPr lang="en-GB" smtClean="0"/>
              <a:pPr/>
              <a:t>106</a:t>
            </a:fld>
            <a:endParaRPr lang="en-GB"/>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107</a:t>
            </a:fld>
            <a:endParaRPr lang="en-GB"/>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7A0DB47E-8E1E-4C19-8314-215D135A9494}" type="slidenum">
              <a:rPr lang="en-GB" smtClean="0"/>
              <a:pPr/>
              <a:t>108</a:t>
            </a:fld>
            <a:endParaRPr lang="en-GB"/>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109</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11</a:t>
            </a:fld>
            <a:endParaRPr lang="en-GB"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110</a:t>
            </a:fld>
            <a:endParaRPr lang="en-GB"/>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111</a:t>
            </a:fld>
            <a:endParaRPr lang="en-GB"/>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112</a:t>
            </a:fld>
            <a:endParaRPr lang="en-GB"/>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7A0DB47E-8E1E-4C19-8314-215D135A9494}" type="slidenum">
              <a:rPr lang="en-GB" smtClean="0"/>
              <a:pPr/>
              <a:t>113</a:t>
            </a:fld>
            <a:endParaRPr lang="en-GB"/>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114</a:t>
            </a:fld>
            <a:endParaRPr lang="en-GB"/>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115</a:t>
            </a:fld>
            <a:endParaRPr lang="en-GB"/>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116</a:t>
            </a:fld>
            <a:endParaRPr lang="fr-F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117</a:t>
            </a:fld>
            <a:endParaRPr lang="fr-F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118</a:t>
            </a:fld>
            <a:endParaRPr lang="fr-F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119</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12</a:t>
            </a:fld>
            <a:endParaRPr lang="en-GB"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120</a:t>
            </a:fld>
            <a:endParaRPr lang="fr-F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121</a:t>
            </a:fld>
            <a:endParaRPr lang="fr-F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122</a:t>
            </a:fld>
            <a:endParaRPr lang="fr-F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123</a:t>
            </a:fld>
            <a:endParaRPr lang="fr-F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124</a:t>
            </a:fld>
            <a:endParaRPr lang="fr-F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125</a:t>
            </a:fld>
            <a:endParaRPr lang="fr-F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126</a:t>
            </a:fld>
            <a:endParaRPr 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127</a:t>
            </a:fld>
            <a:endParaRPr 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128</a:t>
            </a:fld>
            <a:endParaRPr 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129</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err="1" smtClean="0"/>
              <a:t>Nota</a:t>
            </a:r>
            <a:r>
              <a:rPr lang="en-US" smtClean="0"/>
              <a:t>: les</a:t>
            </a:r>
            <a:r>
              <a:rPr lang="en-US" baseline="0" smtClean="0"/>
              <a:t> </a:t>
            </a:r>
            <a:r>
              <a:rPr lang="en-US" baseline="0" err="1" smtClean="0"/>
              <a:t>termes</a:t>
            </a:r>
            <a:r>
              <a:rPr lang="en-US" baseline="0" smtClean="0"/>
              <a:t> </a:t>
            </a:r>
            <a:r>
              <a:rPr lang="en-US" baseline="0" err="1" smtClean="0"/>
              <a:t>sont</a:t>
            </a:r>
            <a:r>
              <a:rPr lang="en-US" baseline="0" smtClean="0"/>
              <a:t> </a:t>
            </a:r>
            <a:r>
              <a:rPr lang="en-US" baseline="0" err="1" smtClean="0"/>
              <a:t>volontairement</a:t>
            </a:r>
            <a:r>
              <a:rPr lang="en-US" baseline="0" smtClean="0"/>
              <a:t> </a:t>
            </a:r>
            <a:r>
              <a:rPr lang="en-US" baseline="0" err="1" smtClean="0"/>
              <a:t>restés</a:t>
            </a:r>
            <a:r>
              <a:rPr lang="en-US" baseline="0" smtClean="0"/>
              <a:t> en </a:t>
            </a:r>
            <a:r>
              <a:rPr lang="en-US" baseline="0" err="1" smtClean="0"/>
              <a:t>anglais</a:t>
            </a:r>
            <a:r>
              <a:rPr lang="en-US" baseline="0" smtClean="0"/>
              <a:t> </a:t>
            </a:r>
            <a:r>
              <a:rPr lang="en-US" baseline="0" err="1" smtClean="0"/>
              <a:t>afin</a:t>
            </a:r>
            <a:r>
              <a:rPr lang="en-US" baseline="0" smtClean="0"/>
              <a:t> de </a:t>
            </a:r>
            <a:r>
              <a:rPr lang="en-US" baseline="0" err="1" smtClean="0"/>
              <a:t>favoriser</a:t>
            </a:r>
            <a:r>
              <a:rPr lang="en-US" baseline="0" smtClean="0"/>
              <a:t> le dialogue avec la </a:t>
            </a:r>
            <a:r>
              <a:rPr lang="en-US" baseline="0" err="1" smtClean="0"/>
              <a:t>communauté</a:t>
            </a:r>
            <a:r>
              <a:rPr lang="en-US" baseline="0" smtClean="0"/>
              <a:t> </a:t>
            </a:r>
            <a:r>
              <a:rPr lang="en-US" baseline="0" err="1" smtClean="0"/>
              <a:t>internationale</a:t>
            </a:r>
            <a:r>
              <a:rPr lang="en-US" baseline="0" smtClean="0"/>
              <a:t> Scrum.</a:t>
            </a:r>
          </a:p>
        </p:txBody>
      </p:sp>
      <p:sp>
        <p:nvSpPr>
          <p:cNvPr id="4" name="Slide Number Placeholder 3"/>
          <p:cNvSpPr>
            <a:spLocks noGrp="1"/>
          </p:cNvSpPr>
          <p:nvPr>
            <p:ph type="sldNum" sz="quarter" idx="10"/>
          </p:nvPr>
        </p:nvSpPr>
        <p:spPr/>
        <p:txBody>
          <a:bodyPr/>
          <a:lstStyle/>
          <a:p>
            <a:fld id="{2D5EAA39-C7A9-4CC3-B3D6-144327588FA8}" type="slidenum">
              <a:rPr lang="en-US" smtClean="0"/>
              <a:pPr/>
              <a:t>13</a:t>
            </a:fld>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130</a:t>
            </a:fld>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14</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15</a:t>
            </a:fld>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16</a:t>
            </a:fld>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864931" rtl="0" eaLnBrk="0" fontAlgn="base" latinLnBrk="0" hangingPunct="0">
              <a:lnSpc>
                <a:spcPct val="100000"/>
              </a:lnSpc>
              <a:spcBef>
                <a:spcPct val="30000"/>
              </a:spcBef>
              <a:spcAft>
                <a:spcPct val="0"/>
              </a:spcAft>
              <a:buClrTx/>
              <a:buSzTx/>
              <a:buFontTx/>
              <a:buNone/>
              <a:tabLst/>
              <a:defRPr/>
            </a:pPr>
            <a:r>
              <a:rPr lang="fr-FR" sz="1400" b="1" u="sng" dirty="0" smtClean="0"/>
              <a:t>Source: </a:t>
            </a:r>
            <a:r>
              <a:rPr lang="en-US" sz="1400" b="1" u="sng" dirty="0" err="1" smtClean="0"/>
              <a:t>Silvana</a:t>
            </a:r>
            <a:r>
              <a:rPr lang="en-US" sz="1400" b="1" u="sng" dirty="0" smtClean="0"/>
              <a:t> </a:t>
            </a:r>
            <a:r>
              <a:rPr lang="en-US" sz="1400" b="1" u="sng" dirty="0" err="1" smtClean="0"/>
              <a:t>Wasitova</a:t>
            </a:r>
            <a:endParaRPr lang="fr-FR" sz="1400" b="1" u="sng" dirty="0" smtClean="0"/>
          </a:p>
          <a:p>
            <a:pPr defTabSz="864931" eaLnBrk="0" fontAlgn="base" hangingPunct="0">
              <a:spcBef>
                <a:spcPct val="30000"/>
              </a:spcBef>
              <a:spcAft>
                <a:spcPct val="0"/>
              </a:spcAft>
              <a:defRPr/>
            </a:pPr>
            <a:endParaRPr lang="en-US" sz="1300" dirty="0" smtClean="0">
              <a:solidFill>
                <a:srgbClr val="0070C0"/>
              </a:solidFill>
            </a:endParaRPr>
          </a:p>
          <a:p>
            <a:pPr defTabSz="864931" eaLnBrk="0" fontAlgn="base" hangingPunct="0">
              <a:spcBef>
                <a:spcPct val="30000"/>
              </a:spcBef>
              <a:spcAft>
                <a:spcPct val="0"/>
              </a:spcAft>
              <a:defRPr/>
            </a:pPr>
            <a:r>
              <a:rPr lang="en-US" sz="1300" dirty="0" smtClean="0">
                <a:solidFill>
                  <a:srgbClr val="0070C0"/>
                </a:solidFill>
              </a:rPr>
              <a:t>Winston </a:t>
            </a:r>
            <a:r>
              <a:rPr lang="en-US" sz="1300" dirty="0">
                <a:solidFill>
                  <a:srgbClr val="0070C0"/>
                </a:solidFill>
              </a:rPr>
              <a:t>W. Royce,</a:t>
            </a:r>
            <a:r>
              <a:rPr lang="en-US" sz="1300" dirty="0">
                <a:solidFill>
                  <a:schemeClr val="accent5">
                    <a:lumMod val="75000"/>
                  </a:schemeClr>
                </a:solidFill>
              </a:rPr>
              <a:t/>
            </a:r>
            <a:br>
              <a:rPr lang="en-US" sz="1300" dirty="0">
                <a:solidFill>
                  <a:schemeClr val="accent5">
                    <a:lumMod val="75000"/>
                  </a:schemeClr>
                </a:solidFill>
              </a:rPr>
            </a:br>
            <a:r>
              <a:rPr lang="en-US" sz="1100" dirty="0"/>
              <a:t>Managing the development of large software systems</a:t>
            </a:r>
            <a:r>
              <a:rPr lang="en-US" sz="1100" dirty="0">
                <a:solidFill>
                  <a:srgbClr val="0070C0"/>
                </a:solidFill>
              </a:rPr>
              <a:t> </a:t>
            </a:r>
            <a:r>
              <a:rPr lang="en-US" sz="1000" dirty="0">
                <a:solidFill>
                  <a:srgbClr val="0070C0"/>
                </a:solidFill>
              </a:rPr>
              <a:t>Proc. IEEE WESCON, Aug 1970</a:t>
            </a:r>
          </a:p>
          <a:p>
            <a:pPr defTabSz="864931" eaLnBrk="0" fontAlgn="base" hangingPunct="0">
              <a:spcBef>
                <a:spcPct val="30000"/>
              </a:spcBef>
              <a:spcAft>
                <a:spcPct val="0"/>
              </a:spcAft>
              <a:defRPr/>
            </a:pPr>
            <a:endParaRPr lang="en-US" sz="1000" dirty="0">
              <a:solidFill>
                <a:srgbClr val="0070C0"/>
              </a:solidFill>
            </a:endParaRPr>
          </a:p>
          <a:p>
            <a:pPr defTabSz="864931" eaLnBrk="0" fontAlgn="base" hangingPunct="0">
              <a:spcBef>
                <a:spcPct val="30000"/>
              </a:spcBef>
              <a:spcAft>
                <a:spcPct val="0"/>
              </a:spcAft>
              <a:defRPr/>
            </a:pPr>
            <a:r>
              <a:rPr lang="en-US" dirty="0" smtClean="0"/>
              <a:t>Royce developed the phased delivery model to cope with regulatory requirements set out in the US </a:t>
            </a:r>
            <a:r>
              <a:rPr lang="en-US" dirty="0" err="1" smtClean="0"/>
              <a:t>DoD</a:t>
            </a:r>
            <a:r>
              <a:rPr lang="en-US" dirty="0" smtClean="0"/>
              <a:t> STD-2167 document, which was so byzantine and bureaucratic that the waterfall was the only way to cope with it;</a:t>
            </a:r>
          </a:p>
          <a:p>
            <a:pPr defTabSz="864931" eaLnBrk="0" fontAlgn="base" hangingPunct="0">
              <a:spcBef>
                <a:spcPct val="30000"/>
              </a:spcBef>
              <a:spcAft>
                <a:spcPct val="0"/>
              </a:spcAft>
              <a:defRPr/>
            </a:pPr>
            <a:endParaRPr lang="en-US" dirty="0" smtClean="0"/>
          </a:p>
          <a:p>
            <a:pPr defTabSz="864931" eaLnBrk="0" fontAlgn="base" hangingPunct="0">
              <a:spcBef>
                <a:spcPct val="30000"/>
              </a:spcBef>
              <a:spcAft>
                <a:spcPct val="0"/>
              </a:spcAft>
              <a:defRPr/>
            </a:pPr>
            <a:endParaRPr lang="en-US" dirty="0" smtClean="0"/>
          </a:p>
        </p:txBody>
      </p:sp>
      <p:sp>
        <p:nvSpPr>
          <p:cNvPr id="4" name="Slide Number Placeholder 3"/>
          <p:cNvSpPr>
            <a:spLocks noGrp="1"/>
          </p:cNvSpPr>
          <p:nvPr>
            <p:ph type="sldNum" sz="quarter" idx="10"/>
          </p:nvPr>
        </p:nvSpPr>
        <p:spPr/>
        <p:txBody>
          <a:bodyPr/>
          <a:lstStyle/>
          <a:p>
            <a:pPr>
              <a:defRPr/>
            </a:pPr>
            <a:fld id="{7295B8B8-1DCB-490A-A72B-E01997A12EF5}"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D5EAA39-C7A9-4CC3-B3D6-144327588FA8}"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19</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2</a:t>
            </a:fld>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20</a:t>
            </a:fld>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Un processus défini est prévisible de telle sorte qu’il puisse être reproduit</a:t>
            </a:r>
            <a:r>
              <a:rPr lang="fr-FR" baseline="0" dirty="0" smtClean="0"/>
              <a:t> et qu’il puisse générer à chaque fois un résultat identique.</a:t>
            </a:r>
          </a:p>
          <a:p>
            <a:r>
              <a:rPr lang="fr-FR" baseline="0" dirty="0" smtClean="0"/>
              <a:t>Ce type de processus se retrouvent habituellement dans un </a:t>
            </a:r>
            <a:r>
              <a:rPr lang="fr-FR" baseline="0" dirty="0" err="1" smtClean="0"/>
              <a:t>environemment</a:t>
            </a:r>
            <a:r>
              <a:rPr lang="fr-FR" baseline="0" dirty="0" smtClean="0"/>
              <a:t> de production.</a:t>
            </a:r>
            <a:endParaRPr lang="fr-FR" dirty="0"/>
          </a:p>
        </p:txBody>
      </p:sp>
      <p:sp>
        <p:nvSpPr>
          <p:cNvPr id="4" name="Espace réservé du numéro de diapositive 3"/>
          <p:cNvSpPr>
            <a:spLocks noGrp="1"/>
          </p:cNvSpPr>
          <p:nvPr>
            <p:ph type="sldNum" sz="quarter" idx="10"/>
          </p:nvPr>
        </p:nvSpPr>
        <p:spPr/>
        <p:txBody>
          <a:bodyPr/>
          <a:lstStyle/>
          <a:p>
            <a:fld id="{2D5EAA39-C7A9-4CC3-B3D6-144327588FA8}"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22</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Utile </a:t>
            </a:r>
            <a:r>
              <a:rPr lang="en-US" dirty="0" err="1" smtClean="0"/>
              <a:t>lorsque</a:t>
            </a:r>
            <a:endParaRPr lang="en-US" dirty="0" smtClean="0"/>
          </a:p>
          <a:p>
            <a:pPr lvl="1"/>
            <a:r>
              <a:rPr lang="en-US" dirty="0" smtClean="0"/>
              <a:t>Le process ne </a:t>
            </a:r>
            <a:r>
              <a:rPr lang="en-US" dirty="0" err="1" smtClean="0"/>
              <a:t>peut</a:t>
            </a:r>
            <a:r>
              <a:rPr lang="en-US" dirty="0" smtClean="0"/>
              <a:t> pas </a:t>
            </a:r>
            <a:r>
              <a:rPr lang="en-US" dirty="0" err="1" smtClean="0"/>
              <a:t>être</a:t>
            </a:r>
            <a:r>
              <a:rPr lang="en-US" dirty="0" smtClean="0"/>
              <a:t> </a:t>
            </a:r>
            <a:r>
              <a:rPr lang="en-US" dirty="0" err="1" smtClean="0"/>
              <a:t>suffisamment</a:t>
            </a:r>
            <a:r>
              <a:rPr lang="en-US" dirty="0" smtClean="0"/>
              <a:t> </a:t>
            </a:r>
            <a:r>
              <a:rPr lang="en-US" dirty="0" err="1" smtClean="0"/>
              <a:t>décrit</a:t>
            </a:r>
            <a:r>
              <a:rPr lang="en-US" dirty="0" smtClean="0"/>
              <a:t> pour assurer </a:t>
            </a:r>
            <a:r>
              <a:rPr lang="en-US" dirty="0" err="1" smtClean="0"/>
              <a:t>sa</a:t>
            </a:r>
            <a:r>
              <a:rPr lang="en-US" dirty="0" smtClean="0"/>
              <a:t> répétabilité</a:t>
            </a:r>
          </a:p>
          <a:p>
            <a:pPr lvl="1"/>
            <a:r>
              <a:rPr lang="en-US" dirty="0" smtClean="0"/>
              <a:t>Il y a </a:t>
            </a:r>
            <a:r>
              <a:rPr lang="en-US" dirty="0" err="1" smtClean="0"/>
              <a:t>tellement</a:t>
            </a:r>
            <a:r>
              <a:rPr lang="en-US" dirty="0" smtClean="0"/>
              <a:t> de </a:t>
            </a:r>
            <a:r>
              <a:rPr lang="en-US" dirty="0" err="1" smtClean="0"/>
              <a:t>complexité</a:t>
            </a:r>
            <a:r>
              <a:rPr lang="en-US" dirty="0" smtClean="0"/>
              <a:t> </a:t>
            </a:r>
            <a:r>
              <a:rPr lang="en-US" dirty="0" err="1" smtClean="0"/>
              <a:t>ou</a:t>
            </a:r>
            <a:r>
              <a:rPr lang="en-US" dirty="0" smtClean="0"/>
              <a:t> de nuisance </a:t>
            </a:r>
            <a:r>
              <a:rPr lang="en-US" dirty="0" err="1" smtClean="0"/>
              <a:t>que</a:t>
            </a:r>
            <a:r>
              <a:rPr lang="en-US" dirty="0" smtClean="0"/>
              <a:t> le </a:t>
            </a:r>
            <a:r>
              <a:rPr lang="en-US" dirty="0" err="1" smtClean="0"/>
              <a:t>projet</a:t>
            </a:r>
            <a:r>
              <a:rPr lang="en-US" dirty="0" smtClean="0"/>
              <a:t> tend </a:t>
            </a:r>
            <a:r>
              <a:rPr lang="en-US" dirty="0" err="1" smtClean="0"/>
              <a:t>vers</a:t>
            </a:r>
            <a:r>
              <a:rPr lang="en-US" dirty="0" smtClean="0"/>
              <a:t> des </a:t>
            </a:r>
            <a:r>
              <a:rPr lang="en-US" dirty="0" err="1" smtClean="0"/>
              <a:t>livrables</a:t>
            </a:r>
            <a:r>
              <a:rPr lang="en-US" dirty="0" smtClean="0"/>
              <a:t> </a:t>
            </a:r>
            <a:r>
              <a:rPr lang="en-US" dirty="0" err="1" smtClean="0"/>
              <a:t>différents</a:t>
            </a:r>
            <a:r>
              <a:rPr lang="en-US" dirty="0" smtClean="0"/>
              <a:t>.</a:t>
            </a:r>
          </a:p>
          <a:p>
            <a:pPr lvl="1"/>
            <a:endParaRPr lang="en-US" dirty="0" smtClean="0"/>
          </a:p>
          <a:p>
            <a:r>
              <a:rPr lang="en-US" dirty="0" err="1" smtClean="0"/>
              <a:t>Espérer</a:t>
            </a:r>
            <a:r>
              <a:rPr lang="en-US" dirty="0" smtClean="0"/>
              <a:t> </a:t>
            </a:r>
            <a:r>
              <a:rPr lang="en-US" dirty="0" err="1" smtClean="0"/>
              <a:t>l’inespéré</a:t>
            </a:r>
            <a:r>
              <a:rPr lang="en-US" dirty="0" smtClean="0"/>
              <a:t>.</a:t>
            </a:r>
          </a:p>
          <a:p>
            <a:endParaRPr lang="en-US" dirty="0" smtClean="0"/>
          </a:p>
          <a:p>
            <a:r>
              <a:rPr lang="en-US" dirty="0" err="1" smtClean="0"/>
              <a:t>Exercer</a:t>
            </a:r>
            <a:r>
              <a:rPr lang="en-US" dirty="0" smtClean="0"/>
              <a:t> des </a:t>
            </a:r>
            <a:r>
              <a:rPr lang="en-US" dirty="0" err="1" smtClean="0"/>
              <a:t>contrôles</a:t>
            </a:r>
            <a:r>
              <a:rPr lang="en-US" dirty="0" smtClean="0"/>
              <a:t> par de </a:t>
            </a:r>
            <a:r>
              <a:rPr lang="en-US" dirty="0" err="1" smtClean="0"/>
              <a:t>fréquentes</a:t>
            </a:r>
            <a:r>
              <a:rPr lang="en-US" dirty="0" smtClean="0"/>
              <a:t> inspections et adaptations.</a:t>
            </a:r>
          </a:p>
          <a:p>
            <a:endParaRPr lang="en-US" dirty="0"/>
          </a:p>
        </p:txBody>
      </p:sp>
      <p:sp>
        <p:nvSpPr>
          <p:cNvPr id="4" name="Slide Number Placeholder 3"/>
          <p:cNvSpPr>
            <a:spLocks noGrp="1"/>
          </p:cNvSpPr>
          <p:nvPr>
            <p:ph type="sldNum" sz="quarter" idx="10"/>
          </p:nvPr>
        </p:nvSpPr>
        <p:spPr/>
        <p:txBody>
          <a:bodyPr/>
          <a:lstStyle/>
          <a:p>
            <a:fld id="{2D5EAA39-C7A9-4CC3-B3D6-144327588FA8}"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24</a:t>
            </a:fld>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25</a:t>
            </a:fld>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26</a:t>
            </a:fld>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27</a:t>
            </a:fld>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582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202756"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0A25E70-42BE-4297-8EBB-090DD48E8E30}" type="slidenum">
              <a:rPr lang="en-US" smtClean="0"/>
              <a:pPr fontAlgn="base">
                <a:spcBef>
                  <a:spcPct val="0"/>
                </a:spcBef>
                <a:spcAft>
                  <a:spcPct val="0"/>
                </a:spcAft>
                <a:defRPr/>
              </a:pPr>
              <a:t>28</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D5EAA39-C7A9-4CC3-B3D6-144327588FA8}"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7987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dirty="0" smtClean="0"/>
          </a:p>
        </p:txBody>
      </p:sp>
      <p:sp>
        <p:nvSpPr>
          <p:cNvPr id="79876" name="Espace réservé du numéro de diapositive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A400E89-B0F5-495B-93C4-E43D1644E95F}" type="slidenum">
              <a:rPr lang="en-US"/>
              <a:pPr fontAlgn="base">
                <a:spcBef>
                  <a:spcPct val="0"/>
                </a:spcBef>
                <a:spcAft>
                  <a:spcPct val="0"/>
                </a:spcAft>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30</a:t>
            </a:fld>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637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1200" b="1" i="0" kern="1200" smtClean="0">
                <a:solidFill>
                  <a:schemeClr val="tx1"/>
                </a:solidFill>
                <a:latin typeface="+mn-lt"/>
                <a:ea typeface="+mn-ea"/>
                <a:cs typeface="+mn-cs"/>
              </a:rPr>
              <a:t>Manifeste pour le développement Agile de logiciels</a:t>
            </a:r>
          </a:p>
          <a:p>
            <a:r>
              <a:rPr lang="fr-FR" sz="1200" b="0" i="0" kern="1200" smtClean="0">
                <a:solidFill>
                  <a:schemeClr val="tx1"/>
                </a:solidFill>
                <a:latin typeface="+mn-lt"/>
                <a:ea typeface="+mn-ea"/>
                <a:cs typeface="+mn-cs"/>
              </a:rPr>
              <a:t/>
            </a:r>
            <a:br>
              <a:rPr lang="fr-FR" sz="1200" b="0" i="0" kern="1200" smtClean="0">
                <a:solidFill>
                  <a:schemeClr val="tx1"/>
                </a:solidFill>
                <a:latin typeface="+mn-lt"/>
                <a:ea typeface="+mn-ea"/>
                <a:cs typeface="+mn-cs"/>
              </a:rPr>
            </a:br>
            <a:r>
              <a:rPr lang="fr-FR" sz="1200" b="0" i="0" kern="1200" smtClean="0">
                <a:solidFill>
                  <a:schemeClr val="tx1"/>
                </a:solidFill>
                <a:latin typeface="+mn-lt"/>
                <a:ea typeface="+mn-ea"/>
                <a:cs typeface="+mn-cs"/>
              </a:rPr>
              <a:t/>
            </a:r>
            <a:br>
              <a:rPr lang="fr-FR" sz="1200" b="0" i="0" kern="1200" smtClean="0">
                <a:solidFill>
                  <a:schemeClr val="tx1"/>
                </a:solidFill>
                <a:latin typeface="+mn-lt"/>
                <a:ea typeface="+mn-ea"/>
                <a:cs typeface="+mn-cs"/>
              </a:rPr>
            </a:br>
            <a:r>
              <a:rPr lang="fr-FR" sz="1200" b="0" i="0" kern="1200" smtClean="0">
                <a:solidFill>
                  <a:schemeClr val="tx1"/>
                </a:solidFill>
                <a:latin typeface="+mn-lt"/>
                <a:ea typeface="+mn-ea"/>
                <a:cs typeface="+mn-cs"/>
              </a:rPr>
              <a:t/>
            </a:r>
            <a:br>
              <a:rPr lang="fr-FR" sz="1200" b="0" i="0" kern="1200" smtClean="0">
                <a:solidFill>
                  <a:schemeClr val="tx1"/>
                </a:solidFill>
                <a:latin typeface="+mn-lt"/>
                <a:ea typeface="+mn-ea"/>
                <a:cs typeface="+mn-cs"/>
              </a:rPr>
            </a:br>
            <a:r>
              <a:rPr lang="fr-FR" sz="1200" b="0" i="0" kern="1200" smtClean="0">
                <a:solidFill>
                  <a:schemeClr val="tx1"/>
                </a:solidFill>
                <a:latin typeface="+mn-lt"/>
                <a:ea typeface="+mn-ea"/>
                <a:cs typeface="+mn-cs"/>
              </a:rPr>
              <a:t>Nous découvrons comment mieux développer des logiciels</a:t>
            </a:r>
            <a:br>
              <a:rPr lang="fr-FR" sz="1200" b="0" i="0" kern="1200" smtClean="0">
                <a:solidFill>
                  <a:schemeClr val="tx1"/>
                </a:solidFill>
                <a:latin typeface="+mn-lt"/>
                <a:ea typeface="+mn-ea"/>
                <a:cs typeface="+mn-cs"/>
              </a:rPr>
            </a:br>
            <a:r>
              <a:rPr lang="fr-FR" sz="1200" b="0" i="0" kern="1200" smtClean="0">
                <a:solidFill>
                  <a:schemeClr val="tx1"/>
                </a:solidFill>
                <a:latin typeface="+mn-lt"/>
                <a:ea typeface="+mn-ea"/>
                <a:cs typeface="+mn-cs"/>
              </a:rPr>
              <a:t>par la pratique et en aidant les autres à le faire.</a:t>
            </a:r>
            <a:br>
              <a:rPr lang="fr-FR" sz="1200" b="0" i="0" kern="1200" smtClean="0">
                <a:solidFill>
                  <a:schemeClr val="tx1"/>
                </a:solidFill>
                <a:latin typeface="+mn-lt"/>
                <a:ea typeface="+mn-ea"/>
                <a:cs typeface="+mn-cs"/>
              </a:rPr>
            </a:br>
            <a:r>
              <a:rPr lang="fr-FR" sz="1200" b="0" i="0" kern="1200" smtClean="0">
                <a:solidFill>
                  <a:schemeClr val="tx1"/>
                </a:solidFill>
                <a:latin typeface="+mn-lt"/>
                <a:ea typeface="+mn-ea"/>
                <a:cs typeface="+mn-cs"/>
              </a:rPr>
              <a:t>Ces expériences nous ont amenés à valoriser :</a:t>
            </a:r>
            <a:br>
              <a:rPr lang="fr-FR" sz="1200" b="0" i="0" kern="1200" smtClean="0">
                <a:solidFill>
                  <a:schemeClr val="tx1"/>
                </a:solidFill>
                <a:latin typeface="+mn-lt"/>
                <a:ea typeface="+mn-ea"/>
                <a:cs typeface="+mn-cs"/>
              </a:rPr>
            </a:br>
            <a:endParaRPr lang="fr-FR" sz="1200" b="0" i="0" kern="1200" smtClean="0">
              <a:solidFill>
                <a:schemeClr val="tx1"/>
              </a:solidFill>
              <a:latin typeface="+mn-lt"/>
              <a:ea typeface="+mn-ea"/>
              <a:cs typeface="+mn-cs"/>
            </a:endParaRPr>
          </a:p>
          <a:p>
            <a:r>
              <a:rPr lang="fr-FR" sz="1200" b="0" i="0" kern="1200" smtClean="0">
                <a:solidFill>
                  <a:schemeClr val="tx1"/>
                </a:solidFill>
                <a:latin typeface="+mn-lt"/>
                <a:ea typeface="+mn-ea"/>
                <a:cs typeface="+mn-cs"/>
              </a:rPr>
              <a:t>Les individus et leurs interactions plus que les processus et les outils</a:t>
            </a:r>
            <a:br>
              <a:rPr lang="fr-FR" sz="1200" b="0" i="0" kern="1200" smtClean="0">
                <a:solidFill>
                  <a:schemeClr val="tx1"/>
                </a:solidFill>
                <a:latin typeface="+mn-lt"/>
                <a:ea typeface="+mn-ea"/>
                <a:cs typeface="+mn-cs"/>
              </a:rPr>
            </a:br>
            <a:r>
              <a:rPr lang="fr-FR" sz="1200" b="0" i="0" kern="1200" smtClean="0">
                <a:solidFill>
                  <a:schemeClr val="tx1"/>
                </a:solidFill>
                <a:latin typeface="+mn-lt"/>
                <a:ea typeface="+mn-ea"/>
                <a:cs typeface="+mn-cs"/>
              </a:rPr>
              <a:t>Des logiciels opérationnels plus qu’une documentation exhaustive</a:t>
            </a:r>
            <a:br>
              <a:rPr lang="fr-FR" sz="1200" b="0" i="0" kern="1200" smtClean="0">
                <a:solidFill>
                  <a:schemeClr val="tx1"/>
                </a:solidFill>
                <a:latin typeface="+mn-lt"/>
                <a:ea typeface="+mn-ea"/>
                <a:cs typeface="+mn-cs"/>
              </a:rPr>
            </a:br>
            <a:r>
              <a:rPr lang="fr-FR" sz="1200" b="0" i="0" kern="1200" smtClean="0">
                <a:solidFill>
                  <a:schemeClr val="tx1"/>
                </a:solidFill>
                <a:latin typeface="+mn-lt"/>
                <a:ea typeface="+mn-ea"/>
                <a:cs typeface="+mn-cs"/>
              </a:rPr>
              <a:t>La collaboration avec les clients plus que la négociation contractuelle</a:t>
            </a:r>
            <a:br>
              <a:rPr lang="fr-FR" sz="1200" b="0" i="0" kern="1200" smtClean="0">
                <a:solidFill>
                  <a:schemeClr val="tx1"/>
                </a:solidFill>
                <a:latin typeface="+mn-lt"/>
                <a:ea typeface="+mn-ea"/>
                <a:cs typeface="+mn-cs"/>
              </a:rPr>
            </a:br>
            <a:r>
              <a:rPr lang="fr-FR" sz="1200" b="0" i="0" kern="1200" smtClean="0">
                <a:solidFill>
                  <a:schemeClr val="tx1"/>
                </a:solidFill>
                <a:latin typeface="+mn-lt"/>
                <a:ea typeface="+mn-ea"/>
                <a:cs typeface="+mn-cs"/>
              </a:rPr>
              <a:t>L’adaptation au changement plus que le suivi d’un plan</a:t>
            </a:r>
            <a:br>
              <a:rPr lang="fr-FR" sz="1200" b="0" i="0" kern="1200" smtClean="0">
                <a:solidFill>
                  <a:schemeClr val="tx1"/>
                </a:solidFill>
                <a:latin typeface="+mn-lt"/>
                <a:ea typeface="+mn-ea"/>
                <a:cs typeface="+mn-cs"/>
              </a:rPr>
            </a:br>
            <a:endParaRPr lang="fr-FR" sz="1200" b="0" i="0" kern="1200" smtClean="0">
              <a:solidFill>
                <a:schemeClr val="tx1"/>
              </a:solidFill>
              <a:latin typeface="+mn-lt"/>
              <a:ea typeface="+mn-ea"/>
              <a:cs typeface="+mn-cs"/>
            </a:endParaRPr>
          </a:p>
          <a:p>
            <a:r>
              <a:rPr lang="fr-FR" sz="1200" b="0" i="0" kern="1200" smtClean="0">
                <a:solidFill>
                  <a:schemeClr val="tx1"/>
                </a:solidFill>
                <a:latin typeface="+mn-lt"/>
                <a:ea typeface="+mn-ea"/>
                <a:cs typeface="+mn-cs"/>
              </a:rPr>
              <a:t>Nous reconnaissons la valeur des seconds éléments</a:t>
            </a:r>
            <a:br>
              <a:rPr lang="fr-FR" sz="1200" b="0" i="0" kern="1200" smtClean="0">
                <a:solidFill>
                  <a:schemeClr val="tx1"/>
                </a:solidFill>
                <a:latin typeface="+mn-lt"/>
                <a:ea typeface="+mn-ea"/>
                <a:cs typeface="+mn-cs"/>
              </a:rPr>
            </a:br>
            <a:r>
              <a:rPr lang="fr-FR" sz="1200" b="0" i="0" kern="1200" smtClean="0">
                <a:solidFill>
                  <a:schemeClr val="tx1"/>
                </a:solidFill>
                <a:latin typeface="+mn-lt"/>
                <a:ea typeface="+mn-ea"/>
                <a:cs typeface="+mn-cs"/>
              </a:rPr>
              <a:t>mais privilégions les premiers.</a:t>
            </a:r>
            <a:br>
              <a:rPr lang="fr-FR" sz="1200" b="0" i="0" kern="1200" smtClean="0">
                <a:solidFill>
                  <a:schemeClr val="tx1"/>
                </a:solidFill>
                <a:latin typeface="+mn-lt"/>
                <a:ea typeface="+mn-ea"/>
                <a:cs typeface="+mn-cs"/>
              </a:rPr>
            </a:br>
            <a:endParaRPr lang="fr-FR" sz="1200" b="0" i="0" kern="1200">
              <a:solidFill>
                <a:schemeClr val="tx1"/>
              </a:solidFill>
              <a:latin typeface="+mn-lt"/>
              <a:ea typeface="+mn-ea"/>
              <a:cs typeface="+mn-cs"/>
            </a:endParaRPr>
          </a:p>
        </p:txBody>
      </p:sp>
      <p:sp>
        <p:nvSpPr>
          <p:cNvPr id="183300"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99CC30A-15BC-4AF9-8715-2A8DEED7FEB9}" type="slidenum">
              <a:rPr lang="en-US" smtClean="0"/>
              <a:pPr fontAlgn="base">
                <a:spcBef>
                  <a:spcPct val="0"/>
                </a:spcBef>
                <a:spcAft>
                  <a:spcPct val="0"/>
                </a:spcAft>
                <a:defRPr/>
              </a:pPr>
              <a:t>31</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841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hlinkClick r:id="rId3"/>
              </a:rPr>
              <a:t>http://agilemanifesto.org/principles.html</a:t>
            </a:r>
            <a:endParaRPr lang="en-US" smtClean="0"/>
          </a:p>
          <a:p>
            <a:pPr eaLnBrk="1" hangingPunct="1">
              <a:spcBef>
                <a:spcPct val="0"/>
              </a:spcBef>
            </a:pPr>
            <a:endParaRPr lang="en-GB" smtClean="0"/>
          </a:p>
        </p:txBody>
      </p:sp>
      <p:sp>
        <p:nvSpPr>
          <p:cNvPr id="185348"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876A79F-5DA1-44B8-861C-A76D412E833D}" type="slidenum">
              <a:rPr lang="en-US" smtClean="0"/>
              <a:pPr fontAlgn="base">
                <a:spcBef>
                  <a:spcPct val="0"/>
                </a:spcBef>
                <a:spcAft>
                  <a:spcPct val="0"/>
                </a:spcAft>
                <a:defRPr/>
              </a:pPr>
              <a:t>32</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251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8944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4E9E5F3-4C04-4496-A619-4BF38F8D96B5}" type="slidenum">
              <a:rPr lang="en-US" smtClean="0"/>
              <a:pPr fontAlgn="base">
                <a:spcBef>
                  <a:spcPct val="0"/>
                </a:spcBef>
                <a:spcAft>
                  <a:spcPct val="0"/>
                </a:spcAft>
                <a:defRPr/>
              </a:pPr>
              <a:t>33</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353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Le métier et le </a:t>
            </a:r>
            <a:r>
              <a:rPr lang="en-US" dirty="0" err="1" smtClean="0"/>
              <a:t>développement</a:t>
            </a:r>
            <a:r>
              <a:rPr lang="en-US" dirty="0" smtClean="0"/>
              <a:t> </a:t>
            </a:r>
            <a:r>
              <a:rPr lang="en-US" dirty="0" err="1" smtClean="0"/>
              <a:t>sont</a:t>
            </a:r>
            <a:r>
              <a:rPr lang="en-US" dirty="0" smtClean="0"/>
              <a:t> </a:t>
            </a:r>
            <a:r>
              <a:rPr lang="en-US" dirty="0" err="1" smtClean="0"/>
              <a:t>souvent</a:t>
            </a:r>
            <a:r>
              <a:rPr lang="en-US" dirty="0" smtClean="0"/>
              <a:t> </a:t>
            </a:r>
            <a:r>
              <a:rPr lang="en-US" dirty="0" err="1" smtClean="0"/>
              <a:t>enfermés</a:t>
            </a:r>
            <a:r>
              <a:rPr lang="en-US" dirty="0" smtClean="0"/>
              <a:t> </a:t>
            </a:r>
            <a:r>
              <a:rPr lang="en-US" dirty="0" err="1" smtClean="0"/>
              <a:t>dans</a:t>
            </a:r>
            <a:r>
              <a:rPr lang="en-US" dirty="0" smtClean="0"/>
              <a:t> une relation </a:t>
            </a:r>
            <a:r>
              <a:rPr lang="en-US" dirty="0" err="1" smtClean="0"/>
              <a:t>malsaine</a:t>
            </a:r>
            <a:r>
              <a:rPr lang="en-US" dirty="0" smtClean="0"/>
              <a:t>.</a:t>
            </a:r>
          </a:p>
          <a:p>
            <a:pPr lvl="2" eaLnBrk="1" hangingPunct="1">
              <a:spcBef>
                <a:spcPct val="0"/>
              </a:spcBef>
            </a:pPr>
            <a:r>
              <a:rPr lang="en-US" sz="1900" dirty="0" err="1" smtClean="0"/>
              <a:t>L’équipe</a:t>
            </a:r>
            <a:r>
              <a:rPr lang="en-US" sz="1900" dirty="0" smtClean="0"/>
              <a:t> de </a:t>
            </a:r>
            <a:r>
              <a:rPr lang="en-US" sz="1900" dirty="0" err="1" smtClean="0"/>
              <a:t>développement</a:t>
            </a:r>
            <a:r>
              <a:rPr lang="en-US" sz="1900" baseline="0" dirty="0" smtClean="0"/>
              <a:t> “</a:t>
            </a:r>
            <a:r>
              <a:rPr lang="en-US" sz="1900" baseline="0" dirty="0" err="1" smtClean="0"/>
              <a:t>sous-livre</a:t>
            </a:r>
            <a:r>
              <a:rPr lang="en-US" sz="1900" baseline="0" dirty="0" smtClean="0"/>
              <a:t>”, les </a:t>
            </a:r>
            <a:r>
              <a:rPr lang="en-US" sz="1900" baseline="0" dirty="0" err="1" smtClean="0"/>
              <a:t>projets</a:t>
            </a:r>
            <a:r>
              <a:rPr lang="en-US" sz="1900" baseline="0" dirty="0" smtClean="0"/>
              <a:t> </a:t>
            </a:r>
            <a:r>
              <a:rPr lang="en-US" sz="1900" baseline="0" dirty="0" err="1" smtClean="0"/>
              <a:t>échouent</a:t>
            </a:r>
            <a:r>
              <a:rPr lang="en-US" sz="1900" baseline="0" dirty="0" smtClean="0"/>
              <a:t> </a:t>
            </a:r>
            <a:r>
              <a:rPr lang="en-US" sz="1900" baseline="0" dirty="0" err="1" smtClean="0"/>
              <a:t>ou</a:t>
            </a:r>
            <a:r>
              <a:rPr lang="en-US" sz="1900" baseline="0" dirty="0" smtClean="0"/>
              <a:t> ne </a:t>
            </a:r>
            <a:r>
              <a:rPr lang="en-US" sz="1900" baseline="0" dirty="0" err="1" smtClean="0"/>
              <a:t>génèrent</a:t>
            </a:r>
            <a:r>
              <a:rPr lang="en-US" sz="1900" baseline="0" dirty="0" smtClean="0"/>
              <a:t> pas la </a:t>
            </a:r>
            <a:r>
              <a:rPr lang="en-US" sz="1900" baseline="0" dirty="0" err="1" smtClean="0"/>
              <a:t>valeur</a:t>
            </a:r>
            <a:r>
              <a:rPr lang="en-US" sz="1900" baseline="0" dirty="0" smtClean="0"/>
              <a:t> </a:t>
            </a:r>
            <a:r>
              <a:rPr lang="en-US" sz="1900" baseline="0" dirty="0" err="1" smtClean="0"/>
              <a:t>désirée</a:t>
            </a:r>
            <a:r>
              <a:rPr lang="en-US" sz="1900" baseline="0" dirty="0" smtClean="0"/>
              <a:t>.</a:t>
            </a:r>
            <a:endParaRPr lang="en-US" sz="1900" dirty="0" smtClean="0"/>
          </a:p>
          <a:p>
            <a:pPr lvl="2" eaLnBrk="1" hangingPunct="1">
              <a:spcBef>
                <a:spcPct val="0"/>
              </a:spcBef>
            </a:pPr>
            <a:r>
              <a:rPr lang="fr-FR" sz="1200" b="0" i="0" kern="1200" dirty="0" smtClean="0">
                <a:solidFill>
                  <a:schemeClr val="tx1"/>
                </a:solidFill>
                <a:latin typeface="+mn-lt"/>
                <a:ea typeface="+mn-ea"/>
                <a:cs typeface="+mn-cs"/>
              </a:rPr>
              <a:t>Les besoins des clients sont mal communiqués et mal compris par le développement</a:t>
            </a:r>
          </a:p>
          <a:p>
            <a:pPr lvl="2" eaLnBrk="1" hangingPunct="1">
              <a:spcBef>
                <a:spcPct val="0"/>
              </a:spcBef>
            </a:pPr>
            <a:endParaRPr lang="en-US" dirty="0" smtClean="0"/>
          </a:p>
          <a:p>
            <a:r>
              <a:rPr lang="fr-FR" dirty="0" smtClean="0"/>
              <a:t>Les deux partenaires doivent changer pour améliorer la satisfaction client et la création de valeur</a:t>
            </a:r>
            <a:endParaRPr lang="en-US" dirty="0" smtClean="0"/>
          </a:p>
          <a:p>
            <a:pPr lvl="2" eaLnBrk="1" hangingPunct="1">
              <a:spcBef>
                <a:spcPct val="0"/>
              </a:spcBef>
            </a:pPr>
            <a:r>
              <a:rPr lang="fr-FR" sz="1200" b="0" i="0" kern="1200" dirty="0" smtClean="0">
                <a:solidFill>
                  <a:schemeClr val="tx1"/>
                </a:solidFill>
                <a:latin typeface="+mn-lt"/>
                <a:ea typeface="+mn-ea"/>
                <a:cs typeface="+mn-cs"/>
              </a:rPr>
              <a:t>Scrum permet à l'entreprise de piloter directement le développement en supprimant les obstacles</a:t>
            </a:r>
          </a:p>
          <a:p>
            <a:pPr lvl="2" eaLnBrk="1" hangingPunct="1">
              <a:spcBef>
                <a:spcPct val="0"/>
              </a:spcBef>
            </a:pPr>
            <a:r>
              <a:rPr lang="fr-FR" sz="1200" b="0" i="0" kern="1200" dirty="0" smtClean="0">
                <a:solidFill>
                  <a:schemeClr val="tx1"/>
                </a:solidFill>
                <a:latin typeface="+mn-lt"/>
                <a:ea typeface="+mn-ea"/>
                <a:cs typeface="+mn-cs"/>
              </a:rPr>
              <a:t>Scrum exige que l'entreprise accepte la propriété et collabore étroitement avec le développement de façon continue</a:t>
            </a:r>
          </a:p>
          <a:p>
            <a:pPr lvl="2" eaLnBrk="1" hangingPunct="1">
              <a:spcBef>
                <a:spcPct val="0"/>
              </a:spcBef>
            </a:pPr>
            <a:r>
              <a:rPr lang="en-US" sz="1900" dirty="0" smtClean="0"/>
              <a:t>(rf. R. </a:t>
            </a:r>
            <a:r>
              <a:rPr lang="en-US" sz="1900" dirty="0" err="1" smtClean="0"/>
              <a:t>Pichler</a:t>
            </a:r>
            <a:r>
              <a:rPr lang="en-US" sz="1900" dirty="0" smtClean="0"/>
              <a:t>)</a:t>
            </a:r>
          </a:p>
          <a:p>
            <a:pPr eaLnBrk="1" hangingPunct="1">
              <a:spcBef>
                <a:spcPct val="0"/>
              </a:spcBef>
            </a:pPr>
            <a:endParaRPr lang="en-GB" dirty="0" smtClean="0"/>
          </a:p>
        </p:txBody>
      </p:sp>
      <p:sp>
        <p:nvSpPr>
          <p:cNvPr id="190468"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40AB14F-5090-4360-ABEE-BB598D729EEC}" type="slidenum">
              <a:rPr lang="en-US" smtClean="0"/>
              <a:pPr fontAlgn="base">
                <a:spcBef>
                  <a:spcPct val="0"/>
                </a:spcBef>
                <a:spcAft>
                  <a:spcPct val="0"/>
                </a:spcAft>
                <a:defRPr/>
              </a:pPr>
              <a:t>34</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35</a:t>
            </a:fld>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D5EAA39-C7A9-4CC3-B3D6-144327588FA8}"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37</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685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203780"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25173C4-89CD-4485-B30A-8431C0632B5F}" type="slidenum">
              <a:rPr lang="en-US" smtClean="0"/>
              <a:pPr fontAlgn="base">
                <a:spcBef>
                  <a:spcPct val="0"/>
                </a:spcBef>
                <a:spcAft>
                  <a:spcPct val="0"/>
                </a:spcAft>
                <a:defRPr/>
              </a:pPr>
              <a:t>38</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39</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4</a:t>
            </a:fld>
            <a:endParaRPr lang="en-GB"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GB" dirty="0" err="1" smtClean="0"/>
              <a:t>Timeboxing</a:t>
            </a:r>
            <a:r>
              <a:rPr lang="en-GB" dirty="0" smtClean="0"/>
              <a:t>: </a:t>
            </a:r>
            <a:r>
              <a:rPr lang="en-GB" dirty="0" err="1" smtClean="0"/>
              <a:t>Sortir</a:t>
            </a:r>
            <a:r>
              <a:rPr lang="en-GB" dirty="0" smtClean="0"/>
              <a:t> les </a:t>
            </a:r>
            <a:r>
              <a:rPr lang="en-GB" dirty="0" err="1" smtClean="0"/>
              <a:t>fonctions</a:t>
            </a:r>
            <a:r>
              <a:rPr lang="en-GB" baseline="0" dirty="0" smtClean="0"/>
              <a:t> qui ne </a:t>
            </a:r>
            <a:r>
              <a:rPr lang="en-GB" baseline="0" dirty="0" err="1" smtClean="0"/>
              <a:t>peuvent</a:t>
            </a:r>
            <a:r>
              <a:rPr lang="en-GB" baseline="0" dirty="0" smtClean="0"/>
              <a:t> </a:t>
            </a:r>
            <a:r>
              <a:rPr lang="en-GB" baseline="0" dirty="0" err="1" smtClean="0"/>
              <a:t>être</a:t>
            </a:r>
            <a:r>
              <a:rPr lang="en-GB" baseline="0" dirty="0" smtClean="0"/>
              <a:t> </a:t>
            </a:r>
            <a:r>
              <a:rPr lang="en-GB" baseline="0" dirty="0" err="1" smtClean="0"/>
              <a:t>completé</a:t>
            </a:r>
            <a:r>
              <a:rPr lang="en-GB" baseline="0" smtClean="0"/>
              <a:t> a temps</a:t>
            </a:r>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40</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lb-LU" smtClean="0"/>
              <a:t>Les poules sont engagées.</a:t>
            </a:r>
          </a:p>
          <a:p>
            <a:r>
              <a:rPr lang="lb-LU" smtClean="0"/>
              <a:t>Les cochons sont impliquées.</a:t>
            </a:r>
            <a:endParaRPr lang="en-GB"/>
          </a:p>
        </p:txBody>
      </p:sp>
      <p:sp>
        <p:nvSpPr>
          <p:cNvPr id="4" name="Espace réservé du numéro de diapositive 3"/>
          <p:cNvSpPr>
            <a:spLocks noGrp="1"/>
          </p:cNvSpPr>
          <p:nvPr>
            <p:ph type="sldNum" sz="quarter" idx="10"/>
          </p:nvPr>
        </p:nvSpPr>
        <p:spPr/>
        <p:txBody>
          <a:bodyPr/>
          <a:lstStyle/>
          <a:p>
            <a:fld id="{7A0DB47E-8E1E-4C19-8314-215D135A9494}" type="slidenum">
              <a:rPr lang="en-GB" smtClean="0"/>
              <a:pPr/>
              <a:t>41</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42</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43</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44</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45</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46</a:t>
            </a:fld>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47</a:t>
            </a:fld>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48</a:t>
            </a:fld>
            <a:endParaRPr lang="en-GB"/>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49</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5</a:t>
            </a:fld>
            <a:endParaRPr lang="en-GB"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50</a:t>
            </a:fld>
            <a:endParaRPr lang="en-GB"/>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51</a:t>
            </a:fld>
            <a:endParaRPr lang="en-GB"/>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52</a:t>
            </a:fld>
            <a:endParaRPr lang="en-GB"/>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kern="1200" dirty="0" smtClean="0">
                <a:solidFill>
                  <a:schemeClr val="tx1"/>
                </a:solidFill>
                <a:latin typeface="+mn-lt"/>
                <a:ea typeface="+mn-ea"/>
                <a:cs typeface="+mn-cs"/>
              </a:rPr>
              <a:t>Quand une tâche peut être effectuée par une seule personne, vous devez le faire avec deux personnes (</a:t>
            </a:r>
            <a:r>
              <a:rPr lang="fr-FR" sz="1200" b="0" i="0" kern="1200" dirty="0" err="1" smtClean="0">
                <a:solidFill>
                  <a:schemeClr val="tx1"/>
                </a:solidFill>
                <a:latin typeface="+mn-lt"/>
                <a:ea typeface="+mn-ea"/>
                <a:cs typeface="+mn-cs"/>
              </a:rPr>
              <a:t>rf</a:t>
            </a:r>
            <a:r>
              <a:rPr lang="fr-FR" sz="1200" b="0" i="0" kern="1200" dirty="0" smtClean="0">
                <a:solidFill>
                  <a:schemeClr val="tx1"/>
                </a:solidFill>
                <a:latin typeface="+mn-lt"/>
                <a:ea typeface="+mn-ea"/>
                <a:cs typeface="+mn-cs"/>
              </a:rPr>
              <a:t>. </a:t>
            </a:r>
            <a:r>
              <a:rPr lang="fr-FR" sz="1200" b="0" i="0" kern="1200" dirty="0" err="1" smtClean="0">
                <a:solidFill>
                  <a:schemeClr val="tx1"/>
                </a:solidFill>
                <a:latin typeface="+mn-lt"/>
                <a:ea typeface="+mn-ea"/>
                <a:cs typeface="+mn-cs"/>
              </a:rPr>
              <a:t>B.Gloger</a:t>
            </a:r>
            <a:r>
              <a:rPr lang="fr-FR" sz="1200" b="0" i="0" kern="1200" dirty="0" smtClean="0">
                <a:solidFill>
                  <a:schemeClr val="tx1"/>
                </a:solidFill>
                <a:latin typeface="+mn-lt"/>
                <a:ea typeface="+mn-ea"/>
                <a:cs typeface="+mn-cs"/>
              </a:rPr>
              <a:t>)</a:t>
            </a:r>
            <a:endParaRPr lang="en-GB" dirty="0" smtClean="0"/>
          </a:p>
          <a:p>
            <a:endParaRPr lang="en-GB" dirty="0"/>
          </a:p>
        </p:txBody>
      </p:sp>
      <p:sp>
        <p:nvSpPr>
          <p:cNvPr id="4" name="Espace réservé du numéro de diapositive 3"/>
          <p:cNvSpPr>
            <a:spLocks noGrp="1"/>
          </p:cNvSpPr>
          <p:nvPr>
            <p:ph type="sldNum" sz="quarter" idx="10"/>
          </p:nvPr>
        </p:nvSpPr>
        <p:spPr/>
        <p:txBody>
          <a:bodyPr/>
          <a:lstStyle/>
          <a:p>
            <a:fld id="{7A0DB47E-8E1E-4C19-8314-215D135A9494}" type="slidenum">
              <a:rPr lang="en-GB" smtClean="0"/>
              <a:pPr/>
              <a:t>53</a:t>
            </a:fld>
            <a:endParaRPr lang="en-GB"/>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425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221188"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EC013D9-ED52-4AEB-99B3-79259E33FC56}" type="slidenum">
              <a:rPr lang="en-US" smtClean="0"/>
              <a:pPr fontAlgn="base">
                <a:spcBef>
                  <a:spcPct val="0"/>
                </a:spcBef>
                <a:spcAft>
                  <a:spcPct val="0"/>
                </a:spcAft>
                <a:defRPr/>
              </a:pPr>
              <a:t>54</a:t>
            </a:fld>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55</a:t>
            </a:fld>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56</a:t>
            </a:fld>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57</a:t>
            </a:fld>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58</a:t>
            </a:fld>
            <a:endParaRPr lang="en-GB"/>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59</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6</a:t>
            </a:fld>
            <a:endParaRPr lang="en-GB"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60</a:t>
            </a:fld>
            <a:endParaRPr lang="en-GB"/>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61</a:t>
            </a:fld>
            <a:endParaRPr lang="en-GB"/>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62</a:t>
            </a:fld>
            <a:endParaRPr lang="en-GB"/>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63</a:t>
            </a:fld>
            <a:endParaRPr lang="en-GB"/>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64</a:t>
            </a:fld>
            <a:endParaRPr lang="en-GB"/>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lb-LU" smtClean="0"/>
              <a:t>C’est l’audience</a:t>
            </a:r>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65</a:t>
            </a:fld>
            <a:endParaRPr lang="en-GB"/>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66</a:t>
            </a:fld>
            <a:endParaRPr lang="en-GB"/>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67</a:t>
            </a:fld>
            <a:endParaRPr lang="en-GB"/>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68</a:t>
            </a:fld>
            <a:endParaRPr lang="en-GB"/>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69</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7</a:t>
            </a:fld>
            <a:endParaRPr lang="en-GB"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b="0" i="0" kern="1200" dirty="0" smtClean="0">
                <a:solidFill>
                  <a:schemeClr val="tx1"/>
                </a:solidFill>
                <a:latin typeface="+mn-lt"/>
                <a:ea typeface="+mn-ea"/>
                <a:cs typeface="+mn-cs"/>
              </a:rPr>
              <a:t>Le ScrumMaster travaille avec le Product Owner pour s'assurer que le Product Owner remplit son emploi.</a:t>
            </a:r>
          </a:p>
          <a:p>
            <a:endParaRPr lang="lb-LU" dirty="0" smtClean="0"/>
          </a:p>
          <a:p>
            <a:r>
              <a:rPr lang="lb-LU" dirty="0" smtClean="0"/>
              <a:t>Le ScrumMaster coache le Product Owner et lui apporte son soutien face auy agressions extérieures.</a:t>
            </a:r>
            <a:endParaRPr lang="en-GB" dirty="0"/>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70</a:t>
            </a:fld>
            <a:endParaRPr lang="en-GB"/>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b="0" i="0" kern="1200" smtClean="0">
                <a:solidFill>
                  <a:schemeClr val="tx1"/>
                </a:solidFill>
                <a:latin typeface="+mn-lt"/>
                <a:ea typeface="+mn-ea"/>
                <a:cs typeface="+mn-cs"/>
              </a:rPr>
              <a:t>Le ScrumMaster travaille avec l'équipe pour s'assurer que tout le monde fait ce qu'il s’était engagé de faire!</a:t>
            </a:r>
          </a:p>
          <a:p>
            <a:r>
              <a:rPr lang="fr-FR" sz="1200" b="0" i="0" kern="1200" smtClean="0">
                <a:solidFill>
                  <a:schemeClr val="tx1"/>
                </a:solidFill>
                <a:latin typeface="+mn-lt"/>
                <a:ea typeface="+mn-ea"/>
                <a:cs typeface="+mn-cs"/>
              </a:rPr>
              <a:t>Le ScrumMaster protège l'équipe et élimine les obstacles</a:t>
            </a:r>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71</a:t>
            </a:fld>
            <a:endParaRPr lang="en-GB"/>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lb-LU" smtClean="0"/>
              <a:t>Pour s’assurer qu’il atteindra son retour sur investissement.</a:t>
            </a:r>
          </a:p>
          <a:p>
            <a:r>
              <a:rPr lang="lb-LU" smtClean="0"/>
              <a:t>Le client va tenter de pousser le Product Owner, mais ce dernier conservera l’intérêt de son équipe à l’esprit.</a:t>
            </a:r>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72</a:t>
            </a:fld>
            <a:endParaRPr lang="en-GB"/>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b="0" i="0" kern="1200" smtClean="0">
                <a:solidFill>
                  <a:schemeClr val="tx1"/>
                </a:solidFill>
                <a:latin typeface="+mn-lt"/>
                <a:ea typeface="+mn-ea"/>
                <a:cs typeface="+mn-cs"/>
              </a:rPr>
              <a:t>pour comprendre les besoins de l'utilisateur final et d'écrire l'application selon les spécifications de celui-ci.</a:t>
            </a:r>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73</a:t>
            </a:fld>
            <a:endParaRPr lang="en-GB"/>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lb-LU" smtClean="0"/>
              <a:t>Pour refactorer les lignes directrices et les processus et faire en sorte que l’Equipe Scrum obtienne</a:t>
            </a:r>
            <a:r>
              <a:rPr lang="lb-LU" baseline="0" smtClean="0"/>
              <a:t> ce dont elle a besoin.</a:t>
            </a:r>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74</a:t>
            </a:fld>
            <a:endParaRPr lang="en-GB"/>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lb-LU" smtClean="0"/>
              <a:t>Il doit connaître ses besoins pour pouvoir les prioriser.</a:t>
            </a:r>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75</a:t>
            </a:fld>
            <a:endParaRPr lang="en-GB"/>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76</a:t>
            </a:fld>
            <a:endParaRPr lang="en-GB"/>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77</a:t>
            </a:fld>
            <a:endParaRPr lang="en-GB"/>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78</a:t>
            </a:fld>
            <a:endParaRPr lang="fr-F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79</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8</a:t>
            </a:fld>
            <a:endParaRPr lang="en-GB"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D5EAA39-C7A9-4CC3-B3D6-144327588FA8}" type="slidenum">
              <a:rPr lang="en-US" smtClean="0"/>
              <a:pPr/>
              <a:t>80</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D5EAA39-C7A9-4CC3-B3D6-144327588FA8}" type="slidenum">
              <a:rPr lang="en-US" smtClean="0"/>
              <a:pPr/>
              <a:t>81</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82</a:t>
            </a:fld>
            <a:endParaRPr lang="en-GB"/>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136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lb-LU" smtClean="0"/>
              <a:t>Les critères 3C:</a:t>
            </a:r>
          </a:p>
          <a:p>
            <a:pPr eaLnBrk="1" hangingPunct="1">
              <a:spcBef>
                <a:spcPct val="0"/>
              </a:spcBef>
            </a:pPr>
            <a:endParaRPr lang="lb-LU" smtClean="0"/>
          </a:p>
          <a:p>
            <a:pPr lvl="0"/>
            <a:r>
              <a:rPr lang="en-US" sz="2800" smtClean="0"/>
              <a:t>Card</a:t>
            </a:r>
          </a:p>
          <a:p>
            <a:pPr lvl="1"/>
            <a:r>
              <a:rPr lang="en-US" sz="2000" i="1" smtClean="0"/>
              <a:t>Small enough to fit on a index card</a:t>
            </a:r>
          </a:p>
          <a:p>
            <a:pPr lvl="0"/>
            <a:r>
              <a:rPr lang="en-US" sz="2800" smtClean="0"/>
              <a:t>Conversation</a:t>
            </a:r>
          </a:p>
          <a:p>
            <a:pPr lvl="1"/>
            <a:r>
              <a:rPr lang="en-US" sz="2000" i="1" smtClean="0"/>
              <a:t>Drives the conversation between Product Owner and Team</a:t>
            </a:r>
          </a:p>
          <a:p>
            <a:pPr lvl="0"/>
            <a:r>
              <a:rPr lang="en-US" sz="3700" smtClean="0"/>
              <a:t>Confirmation</a:t>
            </a:r>
          </a:p>
          <a:p>
            <a:pPr lvl="1"/>
            <a:r>
              <a:rPr lang="en-US" sz="2400" i="1" smtClean="0"/>
              <a:t>Can be clearly validated</a:t>
            </a:r>
          </a:p>
          <a:p>
            <a:pPr eaLnBrk="1" hangingPunct="1">
              <a:spcBef>
                <a:spcPct val="0"/>
              </a:spcBef>
            </a:pPr>
            <a:endParaRPr lang="en-GB" smtClean="0"/>
          </a:p>
        </p:txBody>
      </p:sp>
      <p:sp>
        <p:nvSpPr>
          <p:cNvPr id="268292"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9773656-7649-4FAB-B8F9-8A8779CE371C}" type="slidenum">
              <a:rPr lang="en-US" smtClean="0"/>
              <a:pPr fontAlgn="base">
                <a:spcBef>
                  <a:spcPct val="0"/>
                </a:spcBef>
                <a:spcAft>
                  <a:spcPct val="0"/>
                </a:spcAft>
                <a:defRPr/>
              </a:pPr>
              <a:t>83</a:t>
            </a:fld>
            <a:endParaRPr 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7238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lvl="0"/>
            <a:r>
              <a:rPr lang="en-US" b="1" smtClean="0"/>
              <a:t>I : Independent</a:t>
            </a:r>
          </a:p>
          <a:p>
            <a:pPr lvl="1"/>
            <a:r>
              <a:rPr lang="fr-FR" sz="1200" b="0" i="0" kern="1200" smtClean="0">
                <a:solidFill>
                  <a:schemeClr val="tx1"/>
                </a:solidFill>
                <a:latin typeface="+mn-lt"/>
                <a:ea typeface="+mn-ea"/>
                <a:cs typeface="+mn-cs"/>
              </a:rPr>
              <a:t>Évitez les dépendances avec d'autres stories</a:t>
            </a:r>
            <a:br>
              <a:rPr lang="fr-FR" sz="1200" b="0" i="0" kern="1200" smtClean="0">
                <a:solidFill>
                  <a:schemeClr val="tx1"/>
                </a:solidFill>
                <a:latin typeface="+mn-lt"/>
                <a:ea typeface="+mn-ea"/>
                <a:cs typeface="+mn-cs"/>
              </a:rPr>
            </a:br>
            <a:r>
              <a:rPr lang="fr-FR" sz="1200" b="0" i="0" kern="1200" smtClean="0">
                <a:solidFill>
                  <a:schemeClr val="tx1"/>
                </a:solidFill>
                <a:latin typeface="+mn-lt"/>
                <a:ea typeface="+mn-ea"/>
                <a:cs typeface="+mn-cs"/>
              </a:rPr>
              <a:t>Rédigez</a:t>
            </a:r>
            <a:r>
              <a:rPr lang="fr-FR" sz="1200" b="0" i="0" kern="1200" baseline="0" smtClean="0">
                <a:solidFill>
                  <a:schemeClr val="tx1"/>
                </a:solidFill>
                <a:latin typeface="+mn-lt"/>
                <a:ea typeface="+mn-ea"/>
                <a:cs typeface="+mn-cs"/>
              </a:rPr>
              <a:t> des stories permettant d’</a:t>
            </a:r>
            <a:r>
              <a:rPr lang="fr-FR" sz="1200" b="0" i="0" kern="1200" smtClean="0">
                <a:solidFill>
                  <a:schemeClr val="tx1"/>
                </a:solidFill>
                <a:latin typeface="+mn-lt"/>
                <a:ea typeface="+mn-ea"/>
                <a:cs typeface="+mn-cs"/>
              </a:rPr>
              <a:t>établir des fondations solides</a:t>
            </a:r>
            <a:br>
              <a:rPr lang="fr-FR" sz="1200" b="0" i="0" kern="1200" smtClean="0">
                <a:solidFill>
                  <a:schemeClr val="tx1"/>
                </a:solidFill>
                <a:latin typeface="+mn-lt"/>
                <a:ea typeface="+mn-ea"/>
                <a:cs typeface="+mn-cs"/>
              </a:rPr>
            </a:br>
            <a:r>
              <a:rPr lang="fr-FR" sz="1200" b="0" i="0" kern="1200" smtClean="0">
                <a:solidFill>
                  <a:schemeClr val="tx1"/>
                </a:solidFill>
                <a:latin typeface="+mn-lt"/>
                <a:ea typeface="+mn-ea"/>
                <a:cs typeface="+mn-cs"/>
              </a:rPr>
              <a:t>Combiner des stories pour les livrer si possible en un seul Sprint</a:t>
            </a:r>
            <a:endParaRPr lang="en-US" i="1" smtClean="0"/>
          </a:p>
          <a:p>
            <a:pPr lvl="0"/>
            <a:r>
              <a:rPr lang="en-US" b="1" smtClean="0"/>
              <a:t>N: negotiable</a:t>
            </a:r>
          </a:p>
          <a:p>
            <a:pPr lvl="1"/>
            <a:r>
              <a:rPr lang="fr-FR" sz="1200" b="0" i="0" kern="1200" smtClean="0">
                <a:solidFill>
                  <a:schemeClr val="tx1"/>
                </a:solidFill>
                <a:latin typeface="+mn-lt"/>
                <a:ea typeface="+mn-ea"/>
                <a:cs typeface="+mn-cs"/>
              </a:rPr>
              <a:t>Les stories ne sont pas un contrat</a:t>
            </a:r>
            <a:br>
              <a:rPr lang="fr-FR" sz="1200" b="0" i="0" kern="1200" smtClean="0">
                <a:solidFill>
                  <a:schemeClr val="tx1"/>
                </a:solidFill>
                <a:latin typeface="+mn-lt"/>
                <a:ea typeface="+mn-ea"/>
                <a:cs typeface="+mn-cs"/>
              </a:rPr>
            </a:br>
            <a:r>
              <a:rPr lang="fr-FR" sz="1200" b="0" i="0" kern="1200" smtClean="0">
                <a:solidFill>
                  <a:schemeClr val="tx1"/>
                </a:solidFill>
                <a:latin typeface="+mn-lt"/>
                <a:ea typeface="+mn-ea"/>
                <a:cs typeface="+mn-cs"/>
              </a:rPr>
              <a:t>Trop de détails donne l'impression que la discussion n’est plus nécessaire.</a:t>
            </a:r>
            <a:br>
              <a:rPr lang="fr-FR" sz="1200" b="0" i="0" kern="1200" smtClean="0">
                <a:solidFill>
                  <a:schemeClr val="tx1"/>
                </a:solidFill>
                <a:latin typeface="+mn-lt"/>
                <a:ea typeface="+mn-ea"/>
                <a:cs typeface="+mn-cs"/>
              </a:rPr>
            </a:br>
            <a:r>
              <a:rPr lang="fr-FR" sz="1200" b="0" i="0" kern="1200" smtClean="0">
                <a:solidFill>
                  <a:schemeClr val="tx1"/>
                </a:solidFill>
                <a:latin typeface="+mn-lt"/>
                <a:ea typeface="+mn-ea"/>
                <a:cs typeface="+mn-cs"/>
              </a:rPr>
              <a:t>Pas toutes les stories doivent être négociables, des contraintes peuvent exister.</a:t>
            </a:r>
            <a:endParaRPr lang="en-US" i="1" smtClean="0"/>
          </a:p>
          <a:p>
            <a:pPr lvl="0"/>
            <a:r>
              <a:rPr lang="en-US" b="1" smtClean="0"/>
              <a:t>V: valuable</a:t>
            </a:r>
          </a:p>
          <a:p>
            <a:pPr lvl="1"/>
            <a:r>
              <a:rPr lang="fr-FR" sz="1200" b="0" i="0" kern="1200" smtClean="0">
                <a:solidFill>
                  <a:schemeClr val="tx1"/>
                </a:solidFill>
                <a:latin typeface="+mn-lt"/>
                <a:ea typeface="+mn-ea"/>
                <a:cs typeface="+mn-cs"/>
              </a:rPr>
              <a:t>Chaque story doit montrer la valeur pour les utilisateurs, clients et parties prenantes</a:t>
            </a:r>
          </a:p>
          <a:p>
            <a:pPr lvl="1"/>
            <a:endParaRPr lang="en-US" sz="1700" b="1" smtClean="0">
              <a:solidFill>
                <a:srgbClr val="FFFFFF"/>
              </a:solidFill>
            </a:endParaRPr>
          </a:p>
          <a:p>
            <a:pPr defTabSz="755650">
              <a:lnSpc>
                <a:spcPct val="90000"/>
              </a:lnSpc>
              <a:spcAft>
                <a:spcPct val="35000"/>
              </a:spcAft>
              <a:defRPr/>
            </a:pPr>
            <a:r>
              <a:rPr lang="en-US" sz="1700" b="1" smtClean="0">
                <a:solidFill>
                  <a:srgbClr val="FFFFFF"/>
                </a:solidFill>
              </a:rPr>
              <a:t>E: estimable</a:t>
            </a:r>
          </a:p>
          <a:p>
            <a:pPr marL="571500" lvl="2" indent="-114300" defTabSz="755650">
              <a:lnSpc>
                <a:spcPct val="90000"/>
              </a:lnSpc>
              <a:spcAft>
                <a:spcPct val="15000"/>
              </a:spcAft>
              <a:buFontTx/>
              <a:buNone/>
              <a:defRPr/>
            </a:pPr>
            <a:r>
              <a:rPr lang="fr-FR" sz="1200" b="0" i="0" kern="1200" smtClean="0">
                <a:solidFill>
                  <a:schemeClr val="tx1"/>
                </a:solidFill>
                <a:latin typeface="+mn-lt"/>
                <a:ea typeface="+mn-ea"/>
                <a:cs typeface="+mn-cs"/>
              </a:rPr>
              <a:t>suffisamment de détails devraient être indiqués pour permettre à l'équipe d'évaluer</a:t>
            </a:r>
          </a:p>
          <a:p>
            <a:pPr marL="571500" lvl="2" indent="-114300" defTabSz="755650">
              <a:lnSpc>
                <a:spcPct val="90000"/>
              </a:lnSpc>
              <a:spcAft>
                <a:spcPct val="15000"/>
              </a:spcAft>
              <a:buFontTx/>
              <a:buNone/>
              <a:defRPr/>
            </a:pPr>
            <a:r>
              <a:rPr lang="fr-FR" sz="1200" b="0" i="0" kern="1200" smtClean="0">
                <a:solidFill>
                  <a:schemeClr val="tx1"/>
                </a:solidFill>
                <a:latin typeface="+mn-lt"/>
                <a:ea typeface="+mn-ea"/>
                <a:cs typeface="+mn-cs"/>
              </a:rPr>
              <a:t>L'équipe rencontrera des problèmes d'estimation si la story est trop grande, insuffisante, ou si il ya un manque de connaissance du domaine.</a:t>
            </a:r>
          </a:p>
          <a:p>
            <a:pPr marL="114300" lvl="1" indent="-114300" defTabSz="755650">
              <a:lnSpc>
                <a:spcPct val="90000"/>
              </a:lnSpc>
              <a:spcAft>
                <a:spcPct val="15000"/>
              </a:spcAft>
              <a:buFontTx/>
              <a:buChar char="•"/>
              <a:defRPr/>
            </a:pPr>
            <a:endParaRPr lang="en-US" i="1" smtClean="0"/>
          </a:p>
          <a:p>
            <a:pPr defTabSz="755650">
              <a:lnSpc>
                <a:spcPct val="90000"/>
              </a:lnSpc>
              <a:spcAft>
                <a:spcPct val="35000"/>
              </a:spcAft>
              <a:defRPr/>
            </a:pPr>
            <a:r>
              <a:rPr lang="en-US" sz="1700" b="1" smtClean="0">
                <a:solidFill>
                  <a:schemeClr val="tx1"/>
                </a:solidFill>
              </a:rPr>
              <a:t>S: sized appropriately</a:t>
            </a:r>
          </a:p>
          <a:p>
            <a:pPr marL="571500" lvl="2" indent="-114300" defTabSz="755650">
              <a:lnSpc>
                <a:spcPct val="90000"/>
              </a:lnSpc>
              <a:spcAft>
                <a:spcPct val="15000"/>
              </a:spcAft>
              <a:buFontTx/>
              <a:buNone/>
              <a:defRPr/>
            </a:pPr>
            <a:r>
              <a:rPr lang="fr-FR" sz="1200" b="0" i="0" kern="1200" smtClean="0">
                <a:solidFill>
                  <a:schemeClr val="tx1"/>
                </a:solidFill>
                <a:latin typeface="+mn-lt"/>
                <a:ea typeface="+mn-ea"/>
                <a:cs typeface="+mn-cs"/>
              </a:rPr>
              <a:t>Chaque story doit être assez petite pour être achevée en un seul Sprint</a:t>
            </a:r>
          </a:p>
          <a:p>
            <a:pPr marL="571500" lvl="2" indent="-114300" defTabSz="755650">
              <a:lnSpc>
                <a:spcPct val="90000"/>
              </a:lnSpc>
              <a:spcAft>
                <a:spcPct val="15000"/>
              </a:spcAft>
              <a:buFontTx/>
              <a:buNone/>
              <a:defRPr/>
            </a:pPr>
            <a:r>
              <a:rPr lang="fr-FR" sz="1200" b="0" i="0" kern="1200" smtClean="0">
                <a:solidFill>
                  <a:schemeClr val="tx1"/>
                </a:solidFill>
                <a:latin typeface="+mn-lt"/>
                <a:ea typeface="+mn-ea"/>
                <a:cs typeface="+mn-cs"/>
              </a:rPr>
              <a:t>Les stories à</a:t>
            </a:r>
            <a:r>
              <a:rPr lang="fr-FR" sz="1200" b="0" i="0" kern="1200" baseline="0" smtClean="0">
                <a:solidFill>
                  <a:schemeClr val="tx1"/>
                </a:solidFill>
                <a:latin typeface="+mn-lt"/>
                <a:ea typeface="+mn-ea"/>
                <a:cs typeface="+mn-cs"/>
              </a:rPr>
              <a:t> </a:t>
            </a:r>
            <a:r>
              <a:rPr lang="fr-FR" sz="1200" b="0" i="0" kern="1200" smtClean="0">
                <a:solidFill>
                  <a:schemeClr val="tx1"/>
                </a:solidFill>
                <a:latin typeface="+mn-lt"/>
                <a:ea typeface="+mn-ea"/>
                <a:cs typeface="+mn-cs"/>
              </a:rPr>
              <a:t>venir devraient être plus petites et plus détaillées.</a:t>
            </a:r>
          </a:p>
          <a:p>
            <a:pPr marL="571500" lvl="2" indent="-114300" defTabSz="755650">
              <a:lnSpc>
                <a:spcPct val="90000"/>
              </a:lnSpc>
              <a:spcAft>
                <a:spcPct val="15000"/>
              </a:spcAft>
              <a:buFontTx/>
              <a:buNone/>
              <a:defRPr/>
            </a:pPr>
            <a:r>
              <a:rPr lang="fr-FR" sz="1200" b="0" i="0" kern="1200" smtClean="0">
                <a:solidFill>
                  <a:schemeClr val="tx1"/>
                </a:solidFill>
                <a:latin typeface="+mn-lt"/>
                <a:ea typeface="+mn-ea"/>
                <a:cs typeface="+mn-cs"/>
              </a:rPr>
              <a:t>De grandes stories sont acceptables si elles sont planifiées plus loin</a:t>
            </a:r>
            <a:r>
              <a:rPr lang="en-US" sz="1300" i="1" smtClean="0">
                <a:solidFill>
                  <a:schemeClr val="tx1"/>
                </a:solidFill>
              </a:rPr>
              <a:t>(Epics)</a:t>
            </a:r>
          </a:p>
          <a:p>
            <a:pPr eaLnBrk="1" hangingPunct="1">
              <a:spcBef>
                <a:spcPct val="0"/>
              </a:spcBef>
            </a:pPr>
            <a:endParaRPr lang="en-GB" smtClean="0"/>
          </a:p>
          <a:p>
            <a:pPr defTabSz="755650">
              <a:lnSpc>
                <a:spcPct val="90000"/>
              </a:lnSpc>
              <a:spcAft>
                <a:spcPct val="35000"/>
              </a:spcAft>
              <a:defRPr/>
            </a:pPr>
            <a:r>
              <a:rPr lang="en-US" sz="1700" b="1" smtClean="0">
                <a:solidFill>
                  <a:schemeClr val="tx1"/>
                </a:solidFill>
              </a:rPr>
              <a:t>Testable</a:t>
            </a:r>
          </a:p>
          <a:p>
            <a:pPr marL="571500" lvl="2" indent="-114300" defTabSz="755650">
              <a:lnSpc>
                <a:spcPct val="90000"/>
              </a:lnSpc>
              <a:spcAft>
                <a:spcPct val="15000"/>
              </a:spcAft>
              <a:buFontTx/>
              <a:buNone/>
              <a:defRPr/>
            </a:pPr>
            <a:r>
              <a:rPr lang="fr-FR" sz="1200" b="0" i="0" kern="1200" smtClean="0">
                <a:solidFill>
                  <a:schemeClr val="tx1"/>
                </a:solidFill>
                <a:latin typeface="+mn-lt"/>
                <a:ea typeface="+mn-ea"/>
                <a:cs typeface="+mn-cs"/>
              </a:rPr>
              <a:t>Les critères d'acceptation devront être démarrés dans les termes de la clientèle</a:t>
            </a:r>
          </a:p>
          <a:p>
            <a:pPr marL="571500" lvl="2" indent="-114300" defTabSz="755650">
              <a:lnSpc>
                <a:spcPct val="90000"/>
              </a:lnSpc>
              <a:spcAft>
                <a:spcPct val="15000"/>
              </a:spcAft>
              <a:buFontTx/>
              <a:buNone/>
              <a:defRPr/>
            </a:pPr>
            <a:r>
              <a:rPr lang="fr-FR" sz="1200" b="0" i="0" kern="1200" smtClean="0">
                <a:solidFill>
                  <a:schemeClr val="tx1"/>
                </a:solidFill>
                <a:latin typeface="+mn-lt"/>
                <a:ea typeface="+mn-ea"/>
                <a:cs typeface="+mn-cs"/>
              </a:rPr>
              <a:t>Les tests devraient être automatisés autant que possible</a:t>
            </a:r>
          </a:p>
          <a:p>
            <a:pPr marL="571500" lvl="2" indent="-114300" defTabSz="755650">
              <a:lnSpc>
                <a:spcPct val="90000"/>
              </a:lnSpc>
              <a:spcAft>
                <a:spcPct val="15000"/>
              </a:spcAft>
              <a:buFontTx/>
              <a:buNone/>
              <a:defRPr/>
            </a:pPr>
            <a:r>
              <a:rPr lang="fr-FR" sz="1200" b="0" i="0" kern="1200" smtClean="0">
                <a:solidFill>
                  <a:schemeClr val="tx1"/>
                </a:solidFill>
                <a:latin typeface="+mn-lt"/>
                <a:ea typeface="+mn-ea"/>
                <a:cs typeface="+mn-cs"/>
              </a:rPr>
              <a:t>Tous les membres de l'équipe devrait exiger des critères d'acceptation clairs.</a:t>
            </a:r>
            <a:endParaRPr lang="en-GB" smtClean="0"/>
          </a:p>
        </p:txBody>
      </p:sp>
      <p:sp>
        <p:nvSpPr>
          <p:cNvPr id="269316"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66EDFF6-58FE-4DFE-8126-6678DC41D5B2}" type="slidenum">
              <a:rPr lang="en-US" smtClean="0"/>
              <a:pPr fontAlgn="base">
                <a:spcBef>
                  <a:spcPct val="0"/>
                </a:spcBef>
                <a:spcAft>
                  <a:spcPct val="0"/>
                </a:spcAft>
                <a:defRPr/>
              </a:pPr>
              <a:t>84</a:t>
            </a:fld>
            <a:endParaRPr 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D5EAA39-C7A9-4CC3-B3D6-144327588FA8}" type="slidenum">
              <a:rPr lang="en-US" smtClean="0"/>
              <a:pPr/>
              <a:t>85</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D5EAA39-C7A9-4CC3-B3D6-144327588FA8}" type="slidenum">
              <a:rPr lang="en-US" smtClean="0"/>
              <a:pPr/>
              <a:t>86</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7A0DB47E-8E1E-4C19-8314-215D135A9494}" type="slidenum">
              <a:rPr lang="en-GB" smtClean="0"/>
              <a:pPr/>
              <a:t>87</a:t>
            </a:fld>
            <a:endParaRPr lang="en-GB"/>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D5EAA39-C7A9-4CC3-B3D6-144327588FA8}" type="slidenum">
              <a:rPr lang="en-US" smtClean="0"/>
              <a:pPr/>
              <a:t>88</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A6DDF6A8-49CD-401E-AB9A-8EB8C907A3DB}" type="slidenum">
              <a:rPr lang="en-US" smtClean="0"/>
              <a:pPr/>
              <a:t>89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9</a:t>
            </a:fld>
            <a:endParaRPr lang="en-GB"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A6DDF6A8-49CD-401E-AB9A-8EB8C907A3DB}" type="slidenum">
              <a:rPr lang="en-US" smtClean="0"/>
              <a:pPr/>
              <a:t>90</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A6DDF6A8-49CD-401E-AB9A-8EB8C907A3DB}" type="slidenum">
              <a:rPr lang="en-US" smtClean="0"/>
              <a:pPr/>
              <a:t>91</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92</a:t>
            </a:fld>
            <a:endParaRPr lang="en-GB"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FA81CF77-FC11-4043-800C-D86517AF294E}" type="slidenum">
              <a:rPr lang="fr-FR" smtClean="0"/>
              <a:pPr/>
              <a:t>93</a:t>
            </a:fld>
            <a:endParaRPr lang="fr-F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94</a:t>
            </a:fld>
            <a:endParaRPr lang="en-GB"/>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95</a:t>
            </a:fld>
            <a:endParaRPr lang="en-GB"/>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96</a:t>
            </a:fld>
            <a:endParaRPr lang="en-GB"/>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095074DA-9D11-405B-826A-4F8F4E0952FF}" type="slidenum">
              <a:rPr lang="en-GB" smtClean="0"/>
              <a:pPr/>
              <a:t>97</a:t>
            </a:fld>
            <a:endParaRPr lang="en-GB"/>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a:p>
        </p:txBody>
      </p:sp>
      <p:sp>
        <p:nvSpPr>
          <p:cNvPr id="4" name="Espace réservé du numéro de diapositive 3"/>
          <p:cNvSpPr>
            <a:spLocks noGrp="1"/>
          </p:cNvSpPr>
          <p:nvPr>
            <p:ph type="sldNum" sz="quarter" idx="10"/>
          </p:nvPr>
        </p:nvSpPr>
        <p:spPr/>
        <p:txBody>
          <a:bodyPr/>
          <a:lstStyle/>
          <a:p>
            <a:fld id="{7A0DB47E-8E1E-4C19-8314-215D135A9494}" type="slidenum">
              <a:rPr lang="en-GB" smtClean="0"/>
              <a:pPr/>
              <a:t>98</a:t>
            </a:fld>
            <a:endParaRPr lang="en-GB"/>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lb-LU" dirty="0" smtClean="0"/>
              <a:t>D’une manière générale, le Sprint Planning Meeting (SPM) est découpé</a:t>
            </a:r>
            <a:r>
              <a:rPr lang="lb-LU" baseline="0" dirty="0" smtClean="0"/>
              <a:t> en deux parties:</a:t>
            </a:r>
          </a:p>
          <a:p>
            <a:endParaRPr lang="lb-LU" baseline="0" dirty="0" smtClean="0"/>
          </a:p>
          <a:p>
            <a:pPr marL="228600" indent="-228600">
              <a:buFont typeface="+mj-lt"/>
              <a:buAutoNum type="arabicPeriod"/>
            </a:pPr>
            <a:r>
              <a:rPr lang="lb-LU" dirty="0" smtClean="0"/>
              <a:t>Le SPM 1:</a:t>
            </a:r>
          </a:p>
          <a:p>
            <a:pPr marL="685800" lvl="1" indent="-228600">
              <a:buFont typeface="Arial" pitchFamily="34" charset="0"/>
              <a:buChar char="•"/>
            </a:pPr>
            <a:r>
              <a:rPr lang="lb-LU" sz="1000" i="1" dirty="0" smtClean="0"/>
              <a:t>Durée: 4 heures</a:t>
            </a:r>
          </a:p>
          <a:p>
            <a:pPr marL="685800" lvl="1" indent="-228600">
              <a:buFont typeface="Arial" pitchFamily="34" charset="0"/>
              <a:buChar char="•"/>
            </a:pPr>
            <a:r>
              <a:rPr lang="lb-LU" sz="1000" i="1" dirty="0" smtClean="0"/>
              <a:t>Organisateur:</a:t>
            </a:r>
            <a:r>
              <a:rPr lang="lb-LU" sz="1000" i="1" baseline="0" dirty="0" smtClean="0"/>
              <a:t> le Product Owner</a:t>
            </a:r>
          </a:p>
          <a:p>
            <a:pPr marL="685800" lvl="1" indent="-228600">
              <a:buFont typeface="Arial" pitchFamily="34" charset="0"/>
              <a:buChar char="•"/>
            </a:pPr>
            <a:r>
              <a:rPr lang="lb-LU" sz="1000" i="1" baseline="0" dirty="0" smtClean="0"/>
              <a:t>Objectif: définition du QUOI</a:t>
            </a:r>
          </a:p>
          <a:p>
            <a:pPr marL="685800" lvl="1" indent="-228600">
              <a:buFont typeface="Arial" pitchFamily="34" charset="0"/>
              <a:buChar char="•"/>
            </a:pPr>
            <a:r>
              <a:rPr lang="lb-LU" sz="1000" i="1" baseline="0" dirty="0" smtClean="0"/>
              <a:t>Focus: évaluation du Product Backlog, Découpage des Sprints, Evaluation du Product Backlog. </a:t>
            </a:r>
          </a:p>
          <a:p>
            <a:pPr marL="685800" lvl="1" indent="-228600">
              <a:buFont typeface="Arial" pitchFamily="34" charset="0"/>
              <a:buChar char="•"/>
            </a:pPr>
            <a:r>
              <a:rPr lang="lb-LU" sz="1000" i="1" baseline="0" dirty="0" smtClean="0"/>
              <a:t>Attention: raisonnenement uniquement basé sur les fonctionnalités et sur l’ingéniérie.</a:t>
            </a:r>
          </a:p>
          <a:p>
            <a:pPr marL="685800" lvl="1" indent="-228600">
              <a:buFont typeface="Arial" pitchFamily="34" charset="0"/>
              <a:buChar char="•"/>
            </a:pPr>
            <a:endParaRPr lang="lb-LU" sz="1000" i="1" baseline="0" dirty="0" smtClean="0"/>
          </a:p>
          <a:p>
            <a:pPr marL="228600" indent="-228600">
              <a:buFont typeface="+mj-lt"/>
              <a:buAutoNum type="arabicPeriod"/>
            </a:pPr>
            <a:r>
              <a:rPr lang="lb-LU" dirty="0" smtClean="0"/>
              <a:t>Le SPM 2:</a:t>
            </a:r>
          </a:p>
          <a:p>
            <a:pPr marL="685800" lvl="1" indent="-228600">
              <a:buFont typeface="Arial" pitchFamily="34" charset="0"/>
              <a:buChar char="•"/>
            </a:pPr>
            <a:r>
              <a:rPr lang="lb-LU" sz="1000" i="1" dirty="0" smtClean="0"/>
              <a:t>Durée: 4 heures</a:t>
            </a:r>
          </a:p>
          <a:p>
            <a:pPr marL="685800" lvl="1" indent="-228600">
              <a:buFont typeface="Arial" pitchFamily="34" charset="0"/>
              <a:buChar char="•"/>
            </a:pPr>
            <a:r>
              <a:rPr lang="lb-LU" sz="1000" i="1" dirty="0" smtClean="0"/>
              <a:t>Organisateur:</a:t>
            </a:r>
            <a:r>
              <a:rPr lang="lb-LU" sz="1000" i="1" baseline="0" dirty="0" smtClean="0"/>
              <a:t> l’Equipe</a:t>
            </a:r>
          </a:p>
          <a:p>
            <a:pPr marL="685800" lvl="1" indent="-228600">
              <a:buFont typeface="Arial" pitchFamily="34" charset="0"/>
              <a:buChar char="•"/>
            </a:pPr>
            <a:r>
              <a:rPr lang="lb-LU" sz="1000" i="1" baseline="0" dirty="0" smtClean="0"/>
              <a:t>Objectif: définition du COMMENT</a:t>
            </a:r>
          </a:p>
          <a:p>
            <a:pPr marL="685800" lvl="1" indent="-228600">
              <a:buFont typeface="Arial" pitchFamily="34" charset="0"/>
              <a:buChar char="•"/>
            </a:pPr>
            <a:r>
              <a:rPr lang="lb-LU" sz="1000" i="1" baseline="0" dirty="0" smtClean="0"/>
              <a:t>Focus:  Design, évaluation du Sprint Backlog, Découpage des tâches, Evaluation du Sprint Backlog, objectif de Sprint</a:t>
            </a:r>
          </a:p>
        </p:txBody>
      </p:sp>
      <p:sp>
        <p:nvSpPr>
          <p:cNvPr id="4" name="Espace réservé du numéro de diapositive 3"/>
          <p:cNvSpPr>
            <a:spLocks noGrp="1"/>
          </p:cNvSpPr>
          <p:nvPr>
            <p:ph type="sldNum" sz="quarter" idx="10"/>
          </p:nvPr>
        </p:nvSpPr>
        <p:spPr/>
        <p:txBody>
          <a:bodyPr/>
          <a:lstStyle/>
          <a:p>
            <a:fld id="{7A0DB47E-8E1E-4C19-8314-215D135A9494}" type="slidenum">
              <a:rPr lang="en-GB" smtClean="0"/>
              <a:pPr/>
              <a:t>99</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70DD558E-6B4B-4FD4-8FD5-C41516825FB5}" type="datetime1">
              <a:rPr lang="fr-FR" smtClean="0"/>
              <a:pPr/>
              <a:t>30/08/2016</a:t>
            </a:fld>
            <a:endParaRPr lang="fr-FR"/>
          </a:p>
        </p:txBody>
      </p:sp>
      <p:sp>
        <p:nvSpPr>
          <p:cNvPr id="5" name="Espace réservé du pied de page 4"/>
          <p:cNvSpPr>
            <a:spLocks noGrp="1"/>
          </p:cNvSpPr>
          <p:nvPr>
            <p:ph type="ftr" sz="quarter" idx="11"/>
          </p:nvPr>
        </p:nvSpPr>
        <p:spPr/>
        <p:txBody>
          <a:bodyPr/>
          <a:lstStyle/>
          <a:p>
            <a:r>
              <a:rPr lang="fr-FR" smtClean="0"/>
              <a:t>GDP avec Scrum │ © Pierre E. Neis</a:t>
            </a:r>
            <a:endParaRPr lang="fr-FR"/>
          </a:p>
        </p:txBody>
      </p:sp>
      <p:sp>
        <p:nvSpPr>
          <p:cNvPr id="6" name="Espace réservé du numéro de diapositive 5"/>
          <p:cNvSpPr>
            <a:spLocks noGrp="1"/>
          </p:cNvSpPr>
          <p:nvPr>
            <p:ph type="sldNum" sz="quarter" idx="12"/>
          </p:nvPr>
        </p:nvSpPr>
        <p:spPr/>
        <p:txBody>
          <a:bodyPr/>
          <a:lstStyle/>
          <a:p>
            <a:fld id="{36970340-18DE-4ECD-9242-F7D9AA23E925}" type="slidenum">
              <a:rPr lang="fr-FR" smtClean="0"/>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90E9EA2-AD1E-4982-BE21-4005D8EC95E7}" type="datetime1">
              <a:rPr lang="fr-FR" smtClean="0"/>
              <a:pPr/>
              <a:t>30/08/2016</a:t>
            </a:fld>
            <a:endParaRPr lang="fr-FR"/>
          </a:p>
        </p:txBody>
      </p:sp>
      <p:sp>
        <p:nvSpPr>
          <p:cNvPr id="5" name="Espace réservé du pied de page 4"/>
          <p:cNvSpPr>
            <a:spLocks noGrp="1"/>
          </p:cNvSpPr>
          <p:nvPr>
            <p:ph type="ftr" sz="quarter" idx="11"/>
          </p:nvPr>
        </p:nvSpPr>
        <p:spPr/>
        <p:txBody>
          <a:bodyPr/>
          <a:lstStyle/>
          <a:p>
            <a:r>
              <a:rPr lang="fr-FR" smtClean="0"/>
              <a:t>GDP avec Scrum │ © Pierre E. Neis</a:t>
            </a:r>
            <a:endParaRPr lang="fr-FR"/>
          </a:p>
        </p:txBody>
      </p:sp>
      <p:sp>
        <p:nvSpPr>
          <p:cNvPr id="6" name="Espace réservé du numéro de diapositive 5"/>
          <p:cNvSpPr>
            <a:spLocks noGrp="1"/>
          </p:cNvSpPr>
          <p:nvPr>
            <p:ph type="sldNum" sz="quarter" idx="12"/>
          </p:nvPr>
        </p:nvSpPr>
        <p:spPr/>
        <p:txBody>
          <a:bodyPr/>
          <a:lstStyle/>
          <a:p>
            <a:fld id="{36970340-18DE-4ECD-9242-F7D9AA23E925}" type="slidenum">
              <a:rPr lang="fr-FR" smtClean="0"/>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3466F73-4999-463D-B4B4-AF76BA450C98}" type="datetime1">
              <a:rPr lang="fr-FR" smtClean="0"/>
              <a:pPr/>
              <a:t>30/08/2016</a:t>
            </a:fld>
            <a:endParaRPr lang="fr-FR"/>
          </a:p>
        </p:txBody>
      </p:sp>
      <p:sp>
        <p:nvSpPr>
          <p:cNvPr id="5" name="Espace réservé du pied de page 4"/>
          <p:cNvSpPr>
            <a:spLocks noGrp="1"/>
          </p:cNvSpPr>
          <p:nvPr>
            <p:ph type="ftr" sz="quarter" idx="11"/>
          </p:nvPr>
        </p:nvSpPr>
        <p:spPr/>
        <p:txBody>
          <a:bodyPr/>
          <a:lstStyle/>
          <a:p>
            <a:r>
              <a:rPr lang="fr-FR" smtClean="0"/>
              <a:t>GDP avec Scrum │ © Pierre E. Neis</a:t>
            </a:r>
            <a:endParaRPr lang="fr-FR"/>
          </a:p>
        </p:txBody>
      </p:sp>
      <p:sp>
        <p:nvSpPr>
          <p:cNvPr id="6" name="Espace réservé du numéro de diapositive 5"/>
          <p:cNvSpPr>
            <a:spLocks noGrp="1"/>
          </p:cNvSpPr>
          <p:nvPr>
            <p:ph type="sldNum" sz="quarter" idx="12"/>
          </p:nvPr>
        </p:nvSpPr>
        <p:spPr/>
        <p:txBody>
          <a:bodyPr/>
          <a:lstStyle/>
          <a:p>
            <a:fld id="{36970340-18DE-4ECD-9242-F7D9AA23E925}" type="slidenum">
              <a:rPr lang="fr-FR" smtClean="0"/>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4693BA9-04F2-4848-9C51-9C2755EA75BA}" type="datetime1">
              <a:rPr lang="fr-FR" smtClean="0"/>
              <a:pPr/>
              <a:t>30/08/2016</a:t>
            </a:fld>
            <a:endParaRPr lang="fr-FR"/>
          </a:p>
        </p:txBody>
      </p:sp>
      <p:sp>
        <p:nvSpPr>
          <p:cNvPr id="5" name="Espace réservé du pied de page 4"/>
          <p:cNvSpPr>
            <a:spLocks noGrp="1"/>
          </p:cNvSpPr>
          <p:nvPr>
            <p:ph type="ftr" sz="quarter" idx="11"/>
          </p:nvPr>
        </p:nvSpPr>
        <p:spPr/>
        <p:txBody>
          <a:bodyPr/>
          <a:lstStyle/>
          <a:p>
            <a:r>
              <a:rPr lang="fr-FR" smtClean="0"/>
              <a:t>GDP avec Scrum │ © Pierre E. Neis</a:t>
            </a:r>
            <a:endParaRPr lang="fr-FR"/>
          </a:p>
        </p:txBody>
      </p:sp>
      <p:sp>
        <p:nvSpPr>
          <p:cNvPr id="6" name="Espace réservé du numéro de diapositive 5"/>
          <p:cNvSpPr>
            <a:spLocks noGrp="1"/>
          </p:cNvSpPr>
          <p:nvPr>
            <p:ph type="sldNum" sz="quarter" idx="12"/>
          </p:nvPr>
        </p:nvSpPr>
        <p:spPr/>
        <p:txBody>
          <a:bodyPr/>
          <a:lstStyle/>
          <a:p>
            <a:fld id="{36970340-18DE-4ECD-9242-F7D9AA23E925}" type="slidenum">
              <a:rPr lang="fr-FR" smtClean="0"/>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solidFill>
          <a:schemeClr val="bg1">
            <a:lumMod val="75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97227671-D61F-445C-85DF-C4BEE9934312}" type="datetime1">
              <a:rPr lang="fr-FR" smtClean="0"/>
              <a:pPr/>
              <a:t>30/08/2016</a:t>
            </a:fld>
            <a:endParaRPr lang="fr-FR"/>
          </a:p>
        </p:txBody>
      </p:sp>
      <p:sp>
        <p:nvSpPr>
          <p:cNvPr id="5" name="Espace réservé du pied de page 4"/>
          <p:cNvSpPr>
            <a:spLocks noGrp="1"/>
          </p:cNvSpPr>
          <p:nvPr>
            <p:ph type="ftr" sz="quarter" idx="11"/>
          </p:nvPr>
        </p:nvSpPr>
        <p:spPr/>
        <p:txBody>
          <a:bodyPr/>
          <a:lstStyle/>
          <a:p>
            <a:r>
              <a:rPr lang="fr-FR" smtClean="0"/>
              <a:t>GDP avec Scrum │ © Pierre E. Neis</a:t>
            </a:r>
            <a:endParaRPr lang="fr-FR"/>
          </a:p>
        </p:txBody>
      </p:sp>
      <p:sp>
        <p:nvSpPr>
          <p:cNvPr id="6" name="Espace réservé du numéro de diapositive 5"/>
          <p:cNvSpPr>
            <a:spLocks noGrp="1"/>
          </p:cNvSpPr>
          <p:nvPr>
            <p:ph type="sldNum" sz="quarter" idx="12"/>
          </p:nvPr>
        </p:nvSpPr>
        <p:spPr/>
        <p:txBody>
          <a:bodyPr/>
          <a:lstStyle/>
          <a:p>
            <a:fld id="{36970340-18DE-4ECD-9242-F7D9AA23E925}" type="slidenum">
              <a:rPr lang="fr-FR" smtClean="0"/>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2998532A-3D7B-4AC9-91E0-F66AC9163674}" type="datetime1">
              <a:rPr lang="fr-FR" smtClean="0"/>
              <a:pPr/>
              <a:t>30/08/2016</a:t>
            </a:fld>
            <a:endParaRPr lang="fr-FR"/>
          </a:p>
        </p:txBody>
      </p:sp>
      <p:sp>
        <p:nvSpPr>
          <p:cNvPr id="6" name="Espace réservé du pied de page 5"/>
          <p:cNvSpPr>
            <a:spLocks noGrp="1"/>
          </p:cNvSpPr>
          <p:nvPr>
            <p:ph type="ftr" sz="quarter" idx="11"/>
          </p:nvPr>
        </p:nvSpPr>
        <p:spPr/>
        <p:txBody>
          <a:bodyPr/>
          <a:lstStyle/>
          <a:p>
            <a:r>
              <a:rPr lang="fr-FR" smtClean="0"/>
              <a:t>GDP avec Scrum │ © Pierre E. Neis</a:t>
            </a:r>
            <a:endParaRPr lang="fr-FR"/>
          </a:p>
        </p:txBody>
      </p:sp>
      <p:sp>
        <p:nvSpPr>
          <p:cNvPr id="7" name="Espace réservé du numéro de diapositive 6"/>
          <p:cNvSpPr>
            <a:spLocks noGrp="1"/>
          </p:cNvSpPr>
          <p:nvPr>
            <p:ph type="sldNum" sz="quarter" idx="12"/>
          </p:nvPr>
        </p:nvSpPr>
        <p:spPr/>
        <p:txBody>
          <a:bodyPr/>
          <a:lstStyle/>
          <a:p>
            <a:fld id="{36970340-18DE-4ECD-9242-F7D9AA23E925}" type="slidenum">
              <a:rPr lang="fr-FR" smtClean="0"/>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1D6DFE91-B5BF-458C-980D-D12C56E33769}" type="datetime1">
              <a:rPr lang="fr-FR" smtClean="0"/>
              <a:pPr/>
              <a:t>30/08/2016</a:t>
            </a:fld>
            <a:endParaRPr lang="fr-FR"/>
          </a:p>
        </p:txBody>
      </p:sp>
      <p:sp>
        <p:nvSpPr>
          <p:cNvPr id="8" name="Espace réservé du pied de page 7"/>
          <p:cNvSpPr>
            <a:spLocks noGrp="1"/>
          </p:cNvSpPr>
          <p:nvPr>
            <p:ph type="ftr" sz="quarter" idx="11"/>
          </p:nvPr>
        </p:nvSpPr>
        <p:spPr/>
        <p:txBody>
          <a:bodyPr/>
          <a:lstStyle/>
          <a:p>
            <a:r>
              <a:rPr lang="fr-FR" smtClean="0"/>
              <a:t>GDP avec Scrum │ © Pierre E. Neis</a:t>
            </a:r>
            <a:endParaRPr lang="fr-FR"/>
          </a:p>
        </p:txBody>
      </p:sp>
      <p:sp>
        <p:nvSpPr>
          <p:cNvPr id="9" name="Espace réservé du numéro de diapositive 8"/>
          <p:cNvSpPr>
            <a:spLocks noGrp="1"/>
          </p:cNvSpPr>
          <p:nvPr>
            <p:ph type="sldNum" sz="quarter" idx="12"/>
          </p:nvPr>
        </p:nvSpPr>
        <p:spPr/>
        <p:txBody>
          <a:bodyPr/>
          <a:lstStyle/>
          <a:p>
            <a:fld id="{36970340-18DE-4ECD-9242-F7D9AA23E925}" type="slidenum">
              <a:rPr lang="fr-FR" smtClean="0"/>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5AE971CF-DA3D-48EF-B824-F077CADF7345}" type="datetime1">
              <a:rPr lang="fr-FR" smtClean="0"/>
              <a:pPr/>
              <a:t>30/08/2016</a:t>
            </a:fld>
            <a:endParaRPr lang="fr-FR"/>
          </a:p>
        </p:txBody>
      </p:sp>
      <p:sp>
        <p:nvSpPr>
          <p:cNvPr id="4" name="Espace réservé du pied de page 3"/>
          <p:cNvSpPr>
            <a:spLocks noGrp="1"/>
          </p:cNvSpPr>
          <p:nvPr>
            <p:ph type="ftr" sz="quarter" idx="11"/>
          </p:nvPr>
        </p:nvSpPr>
        <p:spPr/>
        <p:txBody>
          <a:bodyPr/>
          <a:lstStyle/>
          <a:p>
            <a:r>
              <a:rPr lang="fr-FR" smtClean="0"/>
              <a:t>GDP avec Scrum │ © Pierre E. Neis</a:t>
            </a:r>
            <a:endParaRPr lang="fr-FR"/>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2399DAB-17DD-4481-8193-DA4C9E36A779}" type="datetime1">
              <a:rPr lang="fr-FR" smtClean="0"/>
              <a:pPr/>
              <a:t>30/08/2016</a:t>
            </a:fld>
            <a:endParaRPr lang="fr-FR"/>
          </a:p>
        </p:txBody>
      </p:sp>
      <p:sp>
        <p:nvSpPr>
          <p:cNvPr id="3" name="Espace réservé du pied de page 2"/>
          <p:cNvSpPr>
            <a:spLocks noGrp="1"/>
          </p:cNvSpPr>
          <p:nvPr>
            <p:ph type="ftr" sz="quarter" idx="11"/>
          </p:nvPr>
        </p:nvSpPr>
        <p:spPr/>
        <p:txBody>
          <a:bodyPr/>
          <a:lstStyle/>
          <a:p>
            <a:r>
              <a:rPr lang="fr-FR" smtClean="0"/>
              <a:t>GDP avec Scrum │ © Pierre E. Neis</a:t>
            </a:r>
            <a:endParaRPr lang="fr-FR"/>
          </a:p>
        </p:txBody>
      </p:sp>
      <p:sp>
        <p:nvSpPr>
          <p:cNvPr id="4" name="Espace réservé du numéro de diapositive 3"/>
          <p:cNvSpPr>
            <a:spLocks noGrp="1"/>
          </p:cNvSpPr>
          <p:nvPr>
            <p:ph type="sldNum" sz="quarter" idx="12"/>
          </p:nvPr>
        </p:nvSpPr>
        <p:spPr/>
        <p:txBody>
          <a:bodyPr/>
          <a:lstStyle/>
          <a:p>
            <a:fld id="{36970340-18DE-4ECD-9242-F7D9AA23E925}" type="slidenum">
              <a:rPr lang="fr-FR" smtClean="0"/>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2D959E7C-DAA6-455C-B9AE-1A5E23FDE4CC}" type="datetime1">
              <a:rPr lang="fr-FR" smtClean="0"/>
              <a:pPr/>
              <a:t>30/08/2016</a:t>
            </a:fld>
            <a:endParaRPr lang="fr-FR"/>
          </a:p>
        </p:txBody>
      </p:sp>
      <p:sp>
        <p:nvSpPr>
          <p:cNvPr id="6" name="Espace réservé du pied de page 5"/>
          <p:cNvSpPr>
            <a:spLocks noGrp="1"/>
          </p:cNvSpPr>
          <p:nvPr>
            <p:ph type="ftr" sz="quarter" idx="11"/>
          </p:nvPr>
        </p:nvSpPr>
        <p:spPr/>
        <p:txBody>
          <a:bodyPr/>
          <a:lstStyle/>
          <a:p>
            <a:r>
              <a:rPr lang="fr-FR" smtClean="0"/>
              <a:t>GDP avec Scrum │ © Pierre E. Neis</a:t>
            </a:r>
            <a:endParaRPr lang="fr-FR"/>
          </a:p>
        </p:txBody>
      </p:sp>
      <p:sp>
        <p:nvSpPr>
          <p:cNvPr id="7" name="Espace réservé du numéro de diapositive 6"/>
          <p:cNvSpPr>
            <a:spLocks noGrp="1"/>
          </p:cNvSpPr>
          <p:nvPr>
            <p:ph type="sldNum" sz="quarter" idx="12"/>
          </p:nvPr>
        </p:nvSpPr>
        <p:spPr/>
        <p:txBody>
          <a:bodyPr/>
          <a:lstStyle/>
          <a:p>
            <a:fld id="{36970340-18DE-4ECD-9242-F7D9AA23E925}" type="slidenum">
              <a:rPr lang="fr-FR" smtClean="0"/>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611803E2-A9E5-4B70-A281-90CC8DB528FD}" type="datetime1">
              <a:rPr lang="fr-FR" smtClean="0"/>
              <a:pPr/>
              <a:t>30/08/2016</a:t>
            </a:fld>
            <a:endParaRPr lang="fr-FR"/>
          </a:p>
        </p:txBody>
      </p:sp>
      <p:sp>
        <p:nvSpPr>
          <p:cNvPr id="6" name="Espace réservé du pied de page 5"/>
          <p:cNvSpPr>
            <a:spLocks noGrp="1"/>
          </p:cNvSpPr>
          <p:nvPr>
            <p:ph type="ftr" sz="quarter" idx="11"/>
          </p:nvPr>
        </p:nvSpPr>
        <p:spPr/>
        <p:txBody>
          <a:bodyPr/>
          <a:lstStyle/>
          <a:p>
            <a:r>
              <a:rPr lang="fr-FR" smtClean="0"/>
              <a:t>GDP avec Scrum │ © Pierre E. Neis</a:t>
            </a:r>
            <a:endParaRPr lang="fr-FR"/>
          </a:p>
        </p:txBody>
      </p:sp>
      <p:sp>
        <p:nvSpPr>
          <p:cNvPr id="7" name="Espace réservé du numéro de diapositive 6"/>
          <p:cNvSpPr>
            <a:spLocks noGrp="1"/>
          </p:cNvSpPr>
          <p:nvPr>
            <p:ph type="sldNum" sz="quarter" idx="12"/>
          </p:nvPr>
        </p:nvSpPr>
        <p:spPr/>
        <p:txBody>
          <a:bodyPr/>
          <a:lstStyle/>
          <a:p>
            <a:fld id="{36970340-18DE-4ECD-9242-F7D9AA23E925}" type="slidenum">
              <a:rPr lang="fr-FR" smtClean="0"/>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763688" y="274638"/>
            <a:ext cx="6923112" cy="1143000"/>
          </a:xfrm>
          <a:prstGeom prst="roundRect">
            <a:avLst/>
          </a:prstGeom>
        </p:spPr>
        <p:style>
          <a:lnRef idx="2">
            <a:schemeClr val="accent2">
              <a:shade val="50000"/>
            </a:schemeClr>
          </a:lnRef>
          <a:fillRef idx="1">
            <a:schemeClr val="accent2"/>
          </a:fillRef>
          <a:effectRef idx="0">
            <a:schemeClr val="accent2"/>
          </a:effectRef>
          <a:fontRef idx="none"/>
        </p:style>
        <p:txBody>
          <a:bodyPr vert="horz" lIns="91440" tIns="45720" rIns="91440" bIns="45720" rtlCol="0" anchor="ctr">
            <a:noAutofit/>
          </a:bodyPr>
          <a:lstStyle/>
          <a:p>
            <a:r>
              <a:rPr lang="fr-FR" dirty="0" smtClean="0"/>
              <a:t>Cliquez pour modifier le style du titre</a:t>
            </a:r>
            <a:endParaRPr lang="fr-FR" dirty="0"/>
          </a:p>
        </p:txBody>
      </p:sp>
      <p:sp>
        <p:nvSpPr>
          <p:cNvPr id="3" name="Espace réservé du texte 2"/>
          <p:cNvSpPr>
            <a:spLocks noGrp="1"/>
          </p:cNvSpPr>
          <p:nvPr>
            <p:ph type="body" idx="1"/>
          </p:nvPr>
        </p:nvSpPr>
        <p:spPr>
          <a:xfrm>
            <a:off x="457200" y="1600201"/>
            <a:ext cx="8229600" cy="4277072"/>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E4D33F-1512-4472-93B9-99C993E7991A}" type="datetime1">
              <a:rPr lang="fr-FR" smtClean="0"/>
              <a:pPr/>
              <a:t>30/08/2016</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t>GDP avec Scrum │ © Pierre E. Neis</a:t>
            </a:r>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970340-18DE-4ECD-9242-F7D9AA23E925}" type="slidenum">
              <a:rPr lang="fr-FR" smtClean="0"/>
              <a:pPr/>
              <a:t>‹#›</a:t>
            </a:fld>
            <a:endParaRPr lang="fr-FR"/>
          </a:p>
        </p:txBody>
      </p:sp>
      <p:pic>
        <p:nvPicPr>
          <p:cNvPr id="7" name="Image 6" descr="greenRibbon.png"/>
          <p:cNvPicPr>
            <a:picLocks noChangeAspect="1"/>
          </p:cNvPicPr>
          <p:nvPr/>
        </p:nvPicPr>
        <p:blipFill>
          <a:blip r:embed="rId13" cstate="print"/>
          <a:stretch>
            <a:fillRect/>
          </a:stretch>
        </p:blipFill>
        <p:spPr>
          <a:xfrm>
            <a:off x="323528" y="5949280"/>
            <a:ext cx="8326013" cy="517222"/>
          </a:xfrm>
          <a:prstGeom prst="rect">
            <a:avLst/>
          </a:prstGeom>
        </p:spPr>
      </p:pic>
      <p:pic>
        <p:nvPicPr>
          <p:cNvPr id="9" name="Image 8" descr="greengrove3.png"/>
          <p:cNvPicPr>
            <a:picLocks noChangeAspect="1"/>
          </p:cNvPicPr>
          <p:nvPr/>
        </p:nvPicPr>
        <p:blipFill>
          <a:blip r:embed="rId14" cstate="print"/>
          <a:stretch>
            <a:fillRect/>
          </a:stretch>
        </p:blipFill>
        <p:spPr>
          <a:xfrm>
            <a:off x="0" y="260648"/>
            <a:ext cx="1584176" cy="114623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ctr"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0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22.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23.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managingagile.blogspot.com/" TargetMode="External"/><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25.png"/><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ublic\Pictures\hugh\Incredible_2Copy.jpeg"/>
          <p:cNvPicPr>
            <a:picLocks noChangeAspect="1" noChangeArrowheads="1"/>
          </p:cNvPicPr>
          <p:nvPr/>
        </p:nvPicPr>
        <p:blipFill>
          <a:blip r:embed="rId3" cstate="print"/>
          <a:srcRect/>
          <a:stretch>
            <a:fillRect/>
          </a:stretch>
        </p:blipFill>
        <p:spPr bwMode="auto">
          <a:xfrm>
            <a:off x="-252536" y="0"/>
            <a:ext cx="9756575" cy="7671698"/>
          </a:xfrm>
          <a:prstGeom prst="rect">
            <a:avLst/>
          </a:prstGeom>
          <a:noFill/>
        </p:spPr>
      </p:pic>
      <p:sp>
        <p:nvSpPr>
          <p:cNvPr id="4" name="Espace réservé du pied de page 3"/>
          <p:cNvSpPr>
            <a:spLocks noGrp="1"/>
          </p:cNvSpPr>
          <p:nvPr>
            <p:ph type="ftr" sz="quarter" idx="11"/>
          </p:nvPr>
        </p:nvSpPr>
        <p:spPr/>
        <p:txBody>
          <a:bodyPr/>
          <a:lstStyle/>
          <a:p>
            <a:r>
              <a:rPr lang="fr-FR" smtClean="0"/>
              <a:t>GDP avec Scrum │ © Pierre E. Neis</a:t>
            </a:r>
            <a:endParaRPr lang="fr-FR"/>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1</a:t>
            </a:fld>
            <a:endParaRPr lang="fr-FR"/>
          </a:p>
        </p:txBody>
      </p:sp>
      <p:sp>
        <p:nvSpPr>
          <p:cNvPr id="6" name="ZoneTexte 5"/>
          <p:cNvSpPr txBox="1"/>
          <p:nvPr/>
        </p:nvSpPr>
        <p:spPr>
          <a:xfrm>
            <a:off x="1907704" y="5411450"/>
            <a:ext cx="6577442" cy="1446550"/>
          </a:xfrm>
          <a:prstGeom prst="rect">
            <a:avLst/>
          </a:prstGeom>
          <a:noFill/>
        </p:spPr>
        <p:txBody>
          <a:bodyPr wrap="none" rtlCol="0">
            <a:spAutoFit/>
          </a:bodyPr>
          <a:lstStyle/>
          <a:p>
            <a:r>
              <a:rPr lang="fr-FR" sz="8800" b="1" dirty="0" smtClean="0">
                <a:effectLst>
                  <a:outerShdw blurRad="38100" dist="38100" dir="2700000" algn="tl">
                    <a:srgbClr val="000000">
                      <a:alpha val="43137"/>
                    </a:srgbClr>
                  </a:outerShdw>
                </a:effectLst>
                <a:latin typeface="Segoe Script" pitchFamily="34" charset="0"/>
              </a:rPr>
              <a:t>Bienvenue</a:t>
            </a:r>
            <a:endParaRPr lang="fr-FR" sz="8800" b="1" dirty="0">
              <a:effectLst>
                <a:outerShdw blurRad="38100" dist="38100" dir="2700000" algn="tl">
                  <a:srgbClr val="000000">
                    <a:alpha val="43137"/>
                  </a:srgbClr>
                </a:outerShdw>
              </a:effectLst>
              <a:latin typeface="Segoe Script"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vert="horz" lIns="91440" tIns="45720" rIns="91440" bIns="45720" rtlCol="0" anchor="ctr">
            <a:noAutofit/>
          </a:bodyPr>
          <a:lstStyle/>
          <a:p>
            <a:r>
              <a:rPr lang="lb-LU">
                <a:latin typeface="+mj-lt"/>
                <a:ea typeface="+mj-ea"/>
                <a:cs typeface="+mj-cs"/>
              </a:rPr>
              <a:t>Pénalité </a:t>
            </a:r>
            <a:r>
              <a:rPr lang="lb-LU">
                <a:latin typeface="+mj-lt"/>
                <a:ea typeface="+mj-ea"/>
                <a:cs typeface="+mj-cs"/>
                <a:sym typeface="Wingdings" pitchFamily="2" charset="2"/>
              </a:rPr>
              <a:t> don</a:t>
            </a:r>
            <a:endParaRPr lang="en-GB" dirty="0">
              <a:latin typeface="+mj-lt"/>
              <a:ea typeface="+mj-ea"/>
              <a:cs typeface="+mj-cs"/>
            </a:endParaRPr>
          </a:p>
        </p:txBody>
      </p:sp>
      <p:sp>
        <p:nvSpPr>
          <p:cNvPr id="4" name="Espace réservé du pied de page 3"/>
          <p:cNvSpPr>
            <a:spLocks noGrp="1"/>
          </p:cNvSpPr>
          <p:nvPr>
            <p:ph type="ftr" sz="quarter" idx="11"/>
          </p:nvPr>
        </p:nvSpPr>
        <p:spPr/>
        <p:txBody>
          <a:bodyPr/>
          <a:lstStyle/>
          <a:p>
            <a:r>
              <a:rPr lang="fr-FR" dirty="0" smtClean="0"/>
              <a:t>GDP avec Scrum │ © Pierre E. Neis</a:t>
            </a:r>
            <a:endParaRPr lang="en-GB" dirty="0"/>
          </a:p>
        </p:txBody>
      </p:sp>
      <p:pic>
        <p:nvPicPr>
          <p:cNvPr id="2052" name="Picture 4" descr="http://1.bp.blogspot.com/_p4ZUd_me94o/ShPLcxagKzI/AAAAAAAAARU/81n27SVaoM4/s400/tirelire-qui-compte-l-argent.jpg"/>
          <p:cNvPicPr>
            <a:picLocks noChangeAspect="1" noChangeArrowheads="1"/>
          </p:cNvPicPr>
          <p:nvPr/>
        </p:nvPicPr>
        <p:blipFill>
          <a:blip r:embed="rId3" cstate="print"/>
          <a:srcRect/>
          <a:stretch>
            <a:fillRect/>
          </a:stretch>
        </p:blipFill>
        <p:spPr bwMode="auto">
          <a:xfrm>
            <a:off x="2771800" y="1700808"/>
            <a:ext cx="3810000" cy="3810000"/>
          </a:xfrm>
          <a:prstGeom prst="rect">
            <a:avLst/>
          </a:prstGeom>
          <a:noFill/>
        </p:spPr>
      </p:pic>
      <p:sp>
        <p:nvSpPr>
          <p:cNvPr id="5" name="Espace réservé du numéro de diapositive 4"/>
          <p:cNvSpPr>
            <a:spLocks noGrp="1"/>
          </p:cNvSpPr>
          <p:nvPr>
            <p:ph type="sldNum" sz="quarter" idx="12"/>
          </p:nvPr>
        </p:nvSpPr>
        <p:spPr/>
        <p:txBody>
          <a:bodyPr/>
          <a:lstStyle/>
          <a:p>
            <a:fld id="{36970340-18DE-4ECD-9242-F7D9AA23E925}" type="slidenum">
              <a:rPr lang="fr-FR" smtClean="0"/>
              <a:pPr/>
              <a:t>10</a:t>
            </a:fld>
            <a:endParaRPr lang="fr-F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p>
            <a:r>
              <a:rPr lang="lb-LU" smtClean="0">
                <a:latin typeface="Calibri"/>
                <a:cs typeface="Calibri"/>
              </a:rPr>
              <a:t>Pour chaque Item du Product Backlog (US)</a:t>
            </a:r>
            <a:endParaRPr lang="en-GB">
              <a:latin typeface="Calibri"/>
              <a:cs typeface="Calibri"/>
            </a:endParaRPr>
          </a:p>
        </p:txBody>
      </p:sp>
      <p:sp>
        <p:nvSpPr>
          <p:cNvPr id="3" name="Espace réservé du contenu 2"/>
          <p:cNvSpPr>
            <a:spLocks noGrp="1"/>
          </p:cNvSpPr>
          <p:nvPr>
            <p:ph idx="1"/>
          </p:nvPr>
        </p:nvSpPr>
        <p:spPr/>
        <p:txBody>
          <a:bodyPr/>
          <a:lstStyle/>
          <a:p>
            <a:r>
              <a:rPr lang="lb-LU" smtClean="0"/>
              <a:t>Quelle interface devons-nous rédiger?</a:t>
            </a:r>
          </a:p>
          <a:p>
            <a:r>
              <a:rPr lang="lb-LU" smtClean="0"/>
              <a:t>Quelle architecture devons-nous créer?</a:t>
            </a:r>
          </a:p>
          <a:p>
            <a:r>
              <a:rPr lang="lb-LU" smtClean="0"/>
              <a:t>Quelles tables devons-nous actualiser?</a:t>
            </a:r>
          </a:p>
          <a:p>
            <a:r>
              <a:rPr lang="lb-LU" smtClean="0"/>
              <a:t>Quels composants devons-nous mettre à jour ou créer?</a:t>
            </a:r>
            <a:endParaRPr lang="en-GB"/>
          </a:p>
        </p:txBody>
      </p:sp>
      <p:sp>
        <p:nvSpPr>
          <p:cNvPr id="6" name="Espace réservé du pied de page 5"/>
          <p:cNvSpPr>
            <a:spLocks noGrp="1"/>
          </p:cNvSpPr>
          <p:nvPr>
            <p:ph type="ftr" sz="quarter" idx="11"/>
          </p:nvPr>
        </p:nvSpPr>
        <p:spPr/>
        <p:txBody>
          <a:bodyPr/>
          <a:lstStyle/>
          <a:p>
            <a:r>
              <a:rPr lang="fr-FR" smtClean="0"/>
              <a:t>GDP avec Scrum │ © Pierre E. Neis</a:t>
            </a:r>
            <a:endParaRPr lang="en-GB"/>
          </a:p>
        </p:txBody>
      </p:sp>
      <p:sp>
        <p:nvSpPr>
          <p:cNvPr id="4" name="ZoneTexte 3"/>
          <p:cNvSpPr txBox="1"/>
          <p:nvPr/>
        </p:nvSpPr>
        <p:spPr>
          <a:xfrm>
            <a:off x="6695728" y="5445224"/>
            <a:ext cx="2448272" cy="646331"/>
          </a:xfrm>
          <a:prstGeom prst="homePlate">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lb-LU" sz="3600" b="1" smtClean="0"/>
              <a:t>Design</a:t>
            </a:r>
            <a:endParaRPr lang="en-GB" sz="3600" b="1"/>
          </a:p>
        </p:txBody>
      </p:sp>
      <p:sp>
        <p:nvSpPr>
          <p:cNvPr id="5" name="ZoneTexte 4"/>
          <p:cNvSpPr txBox="1"/>
          <p:nvPr/>
        </p:nvSpPr>
        <p:spPr>
          <a:xfrm>
            <a:off x="899592" y="5085184"/>
            <a:ext cx="1656184" cy="1298377"/>
          </a:xfrm>
          <a:prstGeom prst="ellipse">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fr-FR" b="1" smtClean="0">
                <a:effectLst>
                  <a:outerShdw blurRad="38100" dist="38100" dir="2700000" algn="tl">
                    <a:srgbClr val="000000">
                      <a:alpha val="43137"/>
                    </a:srgbClr>
                  </a:outerShdw>
                </a:effectLst>
              </a:rPr>
              <a:t>Sprint</a:t>
            </a:r>
          </a:p>
          <a:p>
            <a:pPr algn="ctr"/>
            <a:r>
              <a:rPr lang="fr-FR" b="1" smtClean="0">
                <a:effectLst>
                  <a:outerShdw blurRad="38100" dist="38100" dir="2700000" algn="tl">
                    <a:srgbClr val="000000">
                      <a:alpha val="43137"/>
                    </a:srgbClr>
                  </a:outerShdw>
                </a:effectLst>
              </a:rPr>
              <a:t>Planning</a:t>
            </a:r>
          </a:p>
          <a:p>
            <a:pPr algn="ctr"/>
            <a:r>
              <a:rPr lang="fr-FR" b="1" smtClean="0">
                <a:effectLst>
                  <a:outerShdw blurRad="38100" dist="38100" dir="2700000" algn="tl">
                    <a:srgbClr val="000000">
                      <a:alpha val="43137"/>
                    </a:srgbClr>
                  </a:outerShdw>
                </a:effectLst>
              </a:rPr>
              <a:t> 2</a:t>
            </a:r>
            <a:endParaRPr lang="fr-FR" b="1">
              <a:effectLst>
                <a:outerShdw blurRad="38100" dist="38100" dir="2700000" algn="tl">
                  <a:srgbClr val="000000">
                    <a:alpha val="43137"/>
                  </a:srgbClr>
                </a:outerShdw>
              </a:effectLst>
            </a:endParaRPr>
          </a:p>
        </p:txBody>
      </p:sp>
      <p:sp>
        <p:nvSpPr>
          <p:cNvPr id="7" name="Espace réservé du numéro de diapositive 6"/>
          <p:cNvSpPr>
            <a:spLocks noGrp="1"/>
          </p:cNvSpPr>
          <p:nvPr>
            <p:ph type="sldNum" sz="quarter" idx="12"/>
          </p:nvPr>
        </p:nvSpPr>
        <p:spPr/>
        <p:txBody>
          <a:bodyPr/>
          <a:lstStyle/>
          <a:p>
            <a:fld id="{36970340-18DE-4ECD-9242-F7D9AA23E925}" type="slidenum">
              <a:rPr lang="fr-FR" smtClean="0"/>
              <a:pPr/>
              <a:t>100</a:t>
            </a:fld>
            <a:endParaRPr lang="fr-F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p>
            <a:r>
              <a:rPr lang="lb-LU" smtClean="0">
                <a:solidFill>
                  <a:schemeClr val="lt1"/>
                </a:solidFill>
                <a:latin typeface="Calibri"/>
                <a:ea typeface="+mn-ea"/>
                <a:cs typeface="Calibri"/>
              </a:rPr>
              <a:t>Definition of Done</a:t>
            </a:r>
            <a:endParaRPr lang="en-GB">
              <a:solidFill>
                <a:schemeClr val="lt1"/>
              </a:solidFill>
              <a:latin typeface="Calibri"/>
              <a:ea typeface="+mn-ea"/>
              <a:cs typeface="Calibri"/>
            </a:endParaRPr>
          </a:p>
        </p:txBody>
      </p:sp>
      <p:sp>
        <p:nvSpPr>
          <p:cNvPr id="7" name="Espace réservé du pied de page 6"/>
          <p:cNvSpPr>
            <a:spLocks noGrp="1"/>
          </p:cNvSpPr>
          <p:nvPr>
            <p:ph type="ftr" sz="quarter" idx="11"/>
          </p:nvPr>
        </p:nvSpPr>
        <p:spPr/>
        <p:txBody>
          <a:bodyPr/>
          <a:lstStyle/>
          <a:p>
            <a:r>
              <a:rPr lang="fr-FR" smtClean="0"/>
              <a:t>GDP avec Scrum │ © Pierre E. Neis</a:t>
            </a:r>
            <a:endParaRPr lang="en-GB"/>
          </a:p>
        </p:txBody>
      </p:sp>
      <p:pic>
        <p:nvPicPr>
          <p:cNvPr id="6" name="Picture 4" descr="fotolia_9747375.jpg"/>
          <p:cNvPicPr>
            <a:picLocks noChangeAspect="1"/>
          </p:cNvPicPr>
          <p:nvPr/>
        </p:nvPicPr>
        <p:blipFill>
          <a:blip r:embed="rId3" cstate="screen"/>
          <a:stretch>
            <a:fillRect/>
          </a:stretch>
        </p:blipFill>
        <p:spPr>
          <a:xfrm>
            <a:off x="1835696" y="1463660"/>
            <a:ext cx="5394340" cy="5394340"/>
          </a:xfrm>
          <a:prstGeom prst="rect">
            <a:avLst/>
          </a:prstGeom>
        </p:spPr>
      </p:pic>
      <p:pic>
        <p:nvPicPr>
          <p:cNvPr id="4" name="Picture 2" descr="Creative Commons License"/>
          <p:cNvPicPr>
            <a:picLocks noChangeAspect="1" noChangeArrowheads="1"/>
          </p:cNvPicPr>
          <p:nvPr/>
        </p:nvPicPr>
        <p:blipFill>
          <a:blip r:embed="rId4" cstate="print"/>
          <a:srcRect/>
          <a:stretch>
            <a:fillRect/>
          </a:stretch>
        </p:blipFill>
        <p:spPr bwMode="auto">
          <a:xfrm>
            <a:off x="0" y="6562725"/>
            <a:ext cx="838200" cy="295275"/>
          </a:xfrm>
          <a:prstGeom prst="rect">
            <a:avLst/>
          </a:prstGeom>
          <a:noFill/>
        </p:spPr>
      </p:pic>
      <p:sp>
        <p:nvSpPr>
          <p:cNvPr id="8" name="Espace réservé du numéro de diapositive 7"/>
          <p:cNvSpPr>
            <a:spLocks noGrp="1"/>
          </p:cNvSpPr>
          <p:nvPr>
            <p:ph type="sldNum" sz="quarter" idx="12"/>
          </p:nvPr>
        </p:nvSpPr>
        <p:spPr/>
        <p:txBody>
          <a:bodyPr/>
          <a:lstStyle/>
          <a:p>
            <a:fld id="{36970340-18DE-4ECD-9242-F7D9AA23E925}" type="slidenum">
              <a:rPr lang="fr-FR" smtClean="0"/>
              <a:pPr/>
              <a:t>101</a:t>
            </a:fld>
            <a:endParaRPr lang="fr-F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p>
            <a:r>
              <a:rPr lang="lb-LU" smtClean="0">
                <a:solidFill>
                  <a:schemeClr val="lt1"/>
                </a:solidFill>
                <a:latin typeface="Calibri"/>
                <a:cs typeface="Calibri"/>
              </a:rPr>
              <a:t>Level of Done</a:t>
            </a:r>
            <a:endParaRPr lang="en-GB" smtClean="0">
              <a:solidFill>
                <a:schemeClr val="lt1"/>
              </a:solidFill>
              <a:latin typeface="Calibri"/>
              <a:cs typeface="Calibri"/>
            </a:endParaRPr>
          </a:p>
        </p:txBody>
      </p:sp>
      <p:sp>
        <p:nvSpPr>
          <p:cNvPr id="5" name="Content Placeholder 2"/>
          <p:cNvSpPr>
            <a:spLocks noGrp="1"/>
          </p:cNvSpPr>
          <p:nvPr>
            <p:ph idx="1"/>
          </p:nvPr>
        </p:nvSpPr>
        <p:spPr>
          <a:xfrm>
            <a:off x="457200" y="1772816"/>
            <a:ext cx="7571184" cy="4353347"/>
          </a:xfrm>
        </p:spPr>
        <p:txBody>
          <a:bodyPr>
            <a:normAutofit fontScale="62500" lnSpcReduction="20000"/>
          </a:bodyPr>
          <a:lstStyle/>
          <a:p>
            <a:r>
              <a:rPr lang="en-US" dirty="0" smtClean="0"/>
              <a:t>Le </a:t>
            </a:r>
            <a:r>
              <a:rPr lang="fr-FR" dirty="0" smtClean="0"/>
              <a:t>Code est conforme aux normes</a:t>
            </a:r>
            <a:endParaRPr lang="en-US" dirty="0" smtClean="0"/>
          </a:p>
          <a:p>
            <a:endParaRPr lang="en-US" dirty="0" smtClean="0"/>
          </a:p>
          <a:p>
            <a:r>
              <a:rPr lang="en-US" dirty="0" smtClean="0"/>
              <a:t>Le Code </a:t>
            </a:r>
            <a:r>
              <a:rPr lang="en-US" dirty="0" err="1" smtClean="0"/>
              <a:t>est</a:t>
            </a:r>
            <a:r>
              <a:rPr lang="en-US" dirty="0" smtClean="0"/>
              <a:t> </a:t>
            </a:r>
          </a:p>
          <a:p>
            <a:pPr lvl="2">
              <a:buFont typeface="Wingdings" pitchFamily="2" charset="2"/>
              <a:buChar char="ü"/>
            </a:pPr>
            <a:r>
              <a:rPr lang="en-US" dirty="0" err="1" smtClean="0"/>
              <a:t>Propre</a:t>
            </a:r>
            <a:endParaRPr lang="en-US" dirty="0" smtClean="0"/>
          </a:p>
          <a:p>
            <a:pPr lvl="2">
              <a:buFont typeface="Wingdings" pitchFamily="2" charset="2"/>
              <a:buChar char="ü"/>
            </a:pPr>
            <a:r>
              <a:rPr lang="en-US" dirty="0" smtClean="0"/>
              <a:t>Refactoré</a:t>
            </a:r>
          </a:p>
          <a:p>
            <a:pPr lvl="2">
              <a:buFont typeface="Wingdings" pitchFamily="2" charset="2"/>
              <a:buChar char="ü"/>
            </a:pPr>
            <a:r>
              <a:rPr lang="en-US" dirty="0" err="1" smtClean="0"/>
              <a:t>Testé</a:t>
            </a:r>
            <a:r>
              <a:rPr lang="en-US" dirty="0" smtClean="0"/>
              <a:t> </a:t>
            </a:r>
            <a:r>
              <a:rPr lang="en-US" dirty="0" err="1" smtClean="0"/>
              <a:t>unitairement</a:t>
            </a:r>
            <a:endParaRPr lang="en-US" dirty="0" smtClean="0"/>
          </a:p>
          <a:p>
            <a:pPr lvl="2">
              <a:buFont typeface="Wingdings" pitchFamily="2" charset="2"/>
              <a:buChar char="ü"/>
            </a:pPr>
            <a:r>
              <a:rPr lang="en-US" dirty="0" err="1" smtClean="0"/>
              <a:t>Validé</a:t>
            </a:r>
            <a:r>
              <a:rPr lang="en-US" dirty="0" smtClean="0"/>
              <a:t> (checked in)</a:t>
            </a:r>
          </a:p>
          <a:p>
            <a:pPr lvl="2">
              <a:buFont typeface="Wingdings" pitchFamily="2" charset="2"/>
              <a:buChar char="ü"/>
            </a:pPr>
            <a:r>
              <a:rPr lang="en-US" dirty="0" err="1" smtClean="0"/>
              <a:t>Intégré</a:t>
            </a:r>
            <a:r>
              <a:rPr lang="en-US" dirty="0" smtClean="0"/>
              <a:t> (Built)</a:t>
            </a:r>
          </a:p>
          <a:p>
            <a:pPr lvl="2">
              <a:buFont typeface="Wingdings" pitchFamily="2" charset="2"/>
              <a:buChar char="ü"/>
            </a:pPr>
            <a:r>
              <a:rPr lang="fr-FR" dirty="0" smtClean="0"/>
              <a:t>Dispose d'une suite de test unitaire qui lui est appliquée.</a:t>
            </a:r>
          </a:p>
          <a:p>
            <a:pPr lvl="2">
              <a:buFont typeface="Wingdings" pitchFamily="2" charset="2"/>
              <a:buChar char="ü"/>
            </a:pPr>
            <a:endParaRPr lang="en-US" dirty="0" smtClean="0"/>
          </a:p>
          <a:p>
            <a:r>
              <a:rPr lang="en-US" dirty="0" smtClean="0"/>
              <a:t>Pour arriver à </a:t>
            </a:r>
            <a:r>
              <a:rPr lang="en-US" dirty="0" err="1" smtClean="0"/>
              <a:t>cela</a:t>
            </a:r>
            <a:r>
              <a:rPr lang="en-US" dirty="0" smtClean="0"/>
              <a:t>, </a:t>
            </a:r>
            <a:r>
              <a:rPr lang="en-US" dirty="0" err="1" smtClean="0"/>
              <a:t>l’environnement</a:t>
            </a:r>
            <a:r>
              <a:rPr lang="en-US" dirty="0" smtClean="0"/>
              <a:t> de </a:t>
            </a:r>
            <a:r>
              <a:rPr lang="en-US" dirty="0" err="1" smtClean="0"/>
              <a:t>développement</a:t>
            </a:r>
            <a:r>
              <a:rPr lang="en-US" dirty="0" smtClean="0"/>
              <a:t> </a:t>
            </a:r>
            <a:r>
              <a:rPr lang="en-US" dirty="0" err="1" smtClean="0"/>
              <a:t>est</a:t>
            </a:r>
            <a:r>
              <a:rPr lang="en-US" dirty="0" smtClean="0"/>
              <a:t> </a:t>
            </a:r>
            <a:r>
              <a:rPr lang="en-US" dirty="0" err="1" smtClean="0"/>
              <a:t>constitué</a:t>
            </a:r>
            <a:r>
              <a:rPr lang="en-US" dirty="0" smtClean="0"/>
              <a:t> :</a:t>
            </a:r>
          </a:p>
          <a:p>
            <a:pPr lvl="2">
              <a:buFont typeface="Wingdings" pitchFamily="2" charset="2"/>
              <a:buChar char="ü"/>
            </a:pPr>
            <a:r>
              <a:rPr lang="en-US" dirty="0" err="1" smtClean="0"/>
              <a:t>D’une</a:t>
            </a:r>
            <a:r>
              <a:rPr lang="en-US" dirty="0" smtClean="0"/>
              <a:t> </a:t>
            </a:r>
            <a:r>
              <a:rPr lang="en-US" dirty="0" err="1" smtClean="0"/>
              <a:t>bibliothèque</a:t>
            </a:r>
            <a:r>
              <a:rPr lang="en-US" dirty="0" smtClean="0"/>
              <a:t> de code source </a:t>
            </a:r>
          </a:p>
          <a:p>
            <a:pPr lvl="2">
              <a:buFont typeface="Wingdings" pitchFamily="2" charset="2"/>
              <a:buChar char="ü"/>
            </a:pPr>
            <a:r>
              <a:rPr lang="en-US" dirty="0" smtClean="0"/>
              <a:t>De codes standards, </a:t>
            </a:r>
          </a:p>
          <a:p>
            <a:pPr lvl="2">
              <a:buFont typeface="Wingdings" pitchFamily="2" charset="2"/>
              <a:buChar char="ü"/>
            </a:pPr>
            <a:r>
              <a:rPr lang="en-US" dirty="0" smtClean="0"/>
              <a:t>Build </a:t>
            </a:r>
            <a:r>
              <a:rPr lang="en-US" dirty="0" err="1" smtClean="0"/>
              <a:t>automatisé</a:t>
            </a:r>
            <a:r>
              <a:rPr lang="en-US" dirty="0" smtClean="0"/>
              <a:t>, </a:t>
            </a:r>
          </a:p>
          <a:p>
            <a:pPr lvl="2">
              <a:buFont typeface="Wingdings" pitchFamily="2" charset="2"/>
              <a:buChar char="ü"/>
            </a:pPr>
            <a:r>
              <a:rPr lang="en-US" dirty="0" smtClean="0"/>
              <a:t>D’un </a:t>
            </a:r>
            <a:r>
              <a:rPr lang="en-US" dirty="0" err="1" smtClean="0"/>
              <a:t>environnement</a:t>
            </a:r>
            <a:r>
              <a:rPr lang="en-US" dirty="0" smtClean="0"/>
              <a:t> pour les tests </a:t>
            </a:r>
            <a:r>
              <a:rPr lang="en-US" dirty="0" err="1" smtClean="0"/>
              <a:t>unitaires</a:t>
            </a:r>
            <a:r>
              <a:rPr lang="en-US" dirty="0" smtClean="0"/>
              <a:t>.</a:t>
            </a:r>
            <a:endParaRPr lang="en-US" dirty="0"/>
          </a:p>
        </p:txBody>
      </p:sp>
      <p:sp>
        <p:nvSpPr>
          <p:cNvPr id="8" name="Espace réservé du pied de page 7"/>
          <p:cNvSpPr>
            <a:spLocks noGrp="1"/>
          </p:cNvSpPr>
          <p:nvPr>
            <p:ph type="ftr" sz="quarter" idx="11"/>
          </p:nvPr>
        </p:nvSpPr>
        <p:spPr/>
        <p:txBody>
          <a:bodyPr/>
          <a:lstStyle/>
          <a:p>
            <a:r>
              <a:rPr lang="fr-FR" smtClean="0"/>
              <a:t>GDP avec Scrum │ © Pierre E. Neis</a:t>
            </a:r>
            <a:endParaRPr lang="en-GB"/>
          </a:p>
        </p:txBody>
      </p:sp>
      <p:sp>
        <p:nvSpPr>
          <p:cNvPr id="4" name="Ellipse 3"/>
          <p:cNvSpPr/>
          <p:nvPr/>
        </p:nvSpPr>
        <p:spPr>
          <a:xfrm>
            <a:off x="6372200" y="1052736"/>
            <a:ext cx="2448272" cy="2232248"/>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lb-LU" sz="2800" b="1" smtClean="0">
                <a:effectLst>
                  <a:outerShdw blurRad="38100" dist="38100" dir="2700000" algn="tl">
                    <a:srgbClr val="000000">
                      <a:alpha val="43137"/>
                    </a:srgbClr>
                  </a:outerShdw>
                </a:effectLst>
              </a:rPr>
              <a:t>Pour l’EQUIPE</a:t>
            </a:r>
            <a:endParaRPr lang="en-GB" sz="2800" b="1">
              <a:effectLst>
                <a:outerShdw blurRad="38100" dist="38100" dir="2700000" algn="tl">
                  <a:srgbClr val="000000">
                    <a:alpha val="43137"/>
                  </a:srgbClr>
                </a:outerShdw>
              </a:effectLst>
            </a:endParaRPr>
          </a:p>
        </p:txBody>
      </p:sp>
      <p:pic>
        <p:nvPicPr>
          <p:cNvPr id="6" name="Picture 2" descr="Creative Commons License"/>
          <p:cNvPicPr>
            <a:picLocks noChangeAspect="1" noChangeArrowheads="1"/>
          </p:cNvPicPr>
          <p:nvPr/>
        </p:nvPicPr>
        <p:blipFill>
          <a:blip r:embed="rId3" cstate="print"/>
          <a:srcRect/>
          <a:stretch>
            <a:fillRect/>
          </a:stretch>
        </p:blipFill>
        <p:spPr bwMode="auto">
          <a:xfrm>
            <a:off x="0" y="6562725"/>
            <a:ext cx="838200" cy="295275"/>
          </a:xfrm>
          <a:prstGeom prst="rect">
            <a:avLst/>
          </a:prstGeom>
          <a:noFill/>
        </p:spPr>
      </p:pic>
      <p:sp>
        <p:nvSpPr>
          <p:cNvPr id="7" name="Espace réservé du numéro de diapositive 6"/>
          <p:cNvSpPr>
            <a:spLocks noGrp="1"/>
          </p:cNvSpPr>
          <p:nvPr>
            <p:ph type="sldNum" sz="quarter" idx="12"/>
          </p:nvPr>
        </p:nvSpPr>
        <p:spPr/>
        <p:txBody>
          <a:bodyPr/>
          <a:lstStyle/>
          <a:p>
            <a:fld id="{36970340-18DE-4ECD-9242-F7D9AA23E925}" type="slidenum">
              <a:rPr lang="fr-FR" smtClean="0"/>
              <a:pPr/>
              <a:t>102</a:t>
            </a:fld>
            <a:endParaRPr lang="fr-F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p>
            <a:r>
              <a:rPr lang="lb-LU" smtClean="0">
                <a:solidFill>
                  <a:schemeClr val="lt1"/>
                </a:solidFill>
                <a:latin typeface="Calibri"/>
                <a:cs typeface="Calibri"/>
              </a:rPr>
              <a:t>Definition of Done</a:t>
            </a:r>
            <a:endParaRPr lang="en-GB">
              <a:solidFill>
                <a:schemeClr val="lt1"/>
              </a:solidFill>
              <a:latin typeface="Calibri"/>
              <a:cs typeface="Calibri"/>
            </a:endParaRPr>
          </a:p>
        </p:txBody>
      </p:sp>
      <p:sp>
        <p:nvSpPr>
          <p:cNvPr id="5" name="Content Placeholder 2"/>
          <p:cNvSpPr>
            <a:spLocks noGrp="1"/>
          </p:cNvSpPr>
          <p:nvPr>
            <p:ph idx="1"/>
          </p:nvPr>
        </p:nvSpPr>
        <p:spPr>
          <a:xfrm>
            <a:off x="457200" y="1772816"/>
            <a:ext cx="5915000" cy="4353347"/>
          </a:xfrm>
        </p:spPr>
        <p:txBody>
          <a:bodyPr>
            <a:normAutofit fontScale="77500" lnSpcReduction="20000"/>
          </a:bodyPr>
          <a:lstStyle/>
          <a:p>
            <a:r>
              <a:rPr lang="lb-LU" dirty="0" smtClean="0"/>
              <a:t>Une Story/Item est “done” lorsque l’équipe a atteint son Level of Done</a:t>
            </a:r>
            <a:endParaRPr lang="en-US" dirty="0" smtClean="0"/>
          </a:p>
          <a:p>
            <a:endParaRPr lang="en-US" dirty="0" smtClean="0"/>
          </a:p>
          <a:p>
            <a:r>
              <a:rPr lang="en-US" dirty="0" smtClean="0"/>
              <a:t>Le Sprint/Iteration </a:t>
            </a:r>
            <a:r>
              <a:rPr lang="en-US" dirty="0" err="1" smtClean="0"/>
              <a:t>est</a:t>
            </a:r>
            <a:r>
              <a:rPr lang="en-US" dirty="0" smtClean="0"/>
              <a:t> “done” </a:t>
            </a:r>
            <a:r>
              <a:rPr lang="en-US" dirty="0" err="1" smtClean="0"/>
              <a:t>lorsque</a:t>
            </a:r>
            <a:r>
              <a:rPr lang="en-US" dirty="0" smtClean="0"/>
              <a:t> </a:t>
            </a:r>
          </a:p>
          <a:p>
            <a:pPr lvl="1"/>
            <a:r>
              <a:rPr lang="en-US" dirty="0" err="1" smtClean="0"/>
              <a:t>tous</a:t>
            </a:r>
            <a:r>
              <a:rPr lang="en-US" dirty="0" smtClean="0"/>
              <a:t> les items </a:t>
            </a:r>
            <a:r>
              <a:rPr lang="en-US" dirty="0" err="1" smtClean="0"/>
              <a:t>sont</a:t>
            </a:r>
            <a:r>
              <a:rPr lang="en-US" dirty="0" smtClean="0"/>
              <a:t> “done” </a:t>
            </a:r>
          </a:p>
          <a:p>
            <a:pPr lvl="1"/>
            <a:r>
              <a:rPr lang="en-US" dirty="0" smtClean="0"/>
              <a:t>et </a:t>
            </a:r>
            <a:r>
              <a:rPr lang="en-US" dirty="0" err="1" smtClean="0"/>
              <a:t>que</a:t>
            </a:r>
            <a:r>
              <a:rPr lang="en-US" dirty="0" smtClean="0"/>
              <a:t> le Sprint </a:t>
            </a:r>
            <a:r>
              <a:rPr lang="en-US" dirty="0" err="1" smtClean="0"/>
              <a:t>atteint</a:t>
            </a:r>
            <a:r>
              <a:rPr lang="en-US" dirty="0" smtClean="0"/>
              <a:t> son </a:t>
            </a:r>
            <a:r>
              <a:rPr lang="en-US" dirty="0" err="1" smtClean="0"/>
              <a:t>objectif</a:t>
            </a:r>
            <a:r>
              <a:rPr lang="en-US" dirty="0" smtClean="0"/>
              <a:t> </a:t>
            </a:r>
          </a:p>
          <a:p>
            <a:pPr lvl="1"/>
            <a:r>
              <a:rPr lang="en-US" dirty="0" smtClean="0"/>
              <a:t>et  </a:t>
            </a:r>
            <a:r>
              <a:rPr lang="en-US" dirty="0" err="1" smtClean="0"/>
              <a:t>que</a:t>
            </a:r>
            <a:r>
              <a:rPr lang="en-US" dirty="0" smtClean="0"/>
              <a:t> les </a:t>
            </a:r>
            <a:r>
              <a:rPr lang="en-US" dirty="0" err="1" smtClean="0"/>
              <a:t>critères</a:t>
            </a:r>
            <a:r>
              <a:rPr lang="en-US" dirty="0" smtClean="0"/>
              <a:t> </a:t>
            </a:r>
            <a:r>
              <a:rPr lang="en-US" dirty="0" err="1" smtClean="0"/>
              <a:t>d’acceptation</a:t>
            </a:r>
            <a:r>
              <a:rPr lang="en-US" dirty="0" smtClean="0"/>
              <a:t> </a:t>
            </a:r>
            <a:r>
              <a:rPr lang="en-US" dirty="0" err="1" smtClean="0"/>
              <a:t>sont</a:t>
            </a:r>
            <a:r>
              <a:rPr lang="en-US" dirty="0" smtClean="0"/>
              <a:t> </a:t>
            </a:r>
            <a:r>
              <a:rPr lang="en-US" dirty="0" err="1" smtClean="0"/>
              <a:t>adressés</a:t>
            </a:r>
            <a:r>
              <a:rPr lang="en-US" dirty="0" smtClean="0"/>
              <a:t>.</a:t>
            </a:r>
          </a:p>
          <a:p>
            <a:endParaRPr lang="en-US" dirty="0" smtClean="0"/>
          </a:p>
          <a:p>
            <a:r>
              <a:rPr lang="en-US" dirty="0" smtClean="0"/>
              <a:t>La Release </a:t>
            </a:r>
            <a:r>
              <a:rPr lang="en-US" dirty="0" err="1" smtClean="0"/>
              <a:t>est</a:t>
            </a:r>
            <a:r>
              <a:rPr lang="en-US" dirty="0" smtClean="0"/>
              <a:t> “done”</a:t>
            </a:r>
          </a:p>
          <a:p>
            <a:pPr lvl="2">
              <a:buFont typeface="Wingdings" pitchFamily="2" charset="2"/>
              <a:buChar char="ü"/>
            </a:pPr>
            <a:r>
              <a:rPr lang="en-US" dirty="0" smtClean="0"/>
              <a:t>“done” pour </a:t>
            </a:r>
            <a:r>
              <a:rPr lang="en-US" dirty="0" err="1" smtClean="0"/>
              <a:t>l’intégration</a:t>
            </a:r>
            <a:endParaRPr lang="en-US" dirty="0" smtClean="0"/>
          </a:p>
          <a:p>
            <a:pPr lvl="2">
              <a:buFont typeface="Wingdings" pitchFamily="2" charset="2"/>
              <a:buChar char="ü"/>
            </a:pPr>
            <a:r>
              <a:rPr lang="en-US" dirty="0" smtClean="0"/>
              <a:t>“done” pour la production</a:t>
            </a:r>
            <a:endParaRPr lang="en-US" dirty="0"/>
          </a:p>
        </p:txBody>
      </p:sp>
      <p:sp>
        <p:nvSpPr>
          <p:cNvPr id="8" name="Espace réservé du pied de page 7"/>
          <p:cNvSpPr>
            <a:spLocks noGrp="1"/>
          </p:cNvSpPr>
          <p:nvPr>
            <p:ph type="ftr" sz="quarter" idx="11"/>
          </p:nvPr>
        </p:nvSpPr>
        <p:spPr/>
        <p:txBody>
          <a:bodyPr/>
          <a:lstStyle/>
          <a:p>
            <a:r>
              <a:rPr lang="fr-FR" smtClean="0"/>
              <a:t>GDP avec Scrum │ © Pierre E. Neis</a:t>
            </a:r>
            <a:endParaRPr lang="en-GB"/>
          </a:p>
        </p:txBody>
      </p:sp>
      <p:sp>
        <p:nvSpPr>
          <p:cNvPr id="4" name="Ellipse 3"/>
          <p:cNvSpPr/>
          <p:nvPr/>
        </p:nvSpPr>
        <p:spPr>
          <a:xfrm>
            <a:off x="6516216" y="1124744"/>
            <a:ext cx="2448272" cy="2232248"/>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lb-LU" sz="2800" b="1" smtClean="0">
                <a:effectLst>
                  <a:outerShdw blurRad="38100" dist="38100" dir="2700000" algn="tl">
                    <a:srgbClr val="000000">
                      <a:alpha val="43137"/>
                    </a:srgbClr>
                  </a:outerShdw>
                </a:effectLst>
              </a:rPr>
              <a:t>Pour SCRUM</a:t>
            </a:r>
            <a:endParaRPr lang="en-GB" sz="2800" b="1">
              <a:effectLst>
                <a:outerShdw blurRad="38100" dist="38100" dir="2700000" algn="tl">
                  <a:srgbClr val="000000">
                    <a:alpha val="43137"/>
                  </a:srgbClr>
                </a:outerShdw>
              </a:effectLst>
            </a:endParaRPr>
          </a:p>
        </p:txBody>
      </p:sp>
      <p:pic>
        <p:nvPicPr>
          <p:cNvPr id="6" name="Picture 2" descr="Creative Commons License"/>
          <p:cNvPicPr>
            <a:picLocks noChangeAspect="1" noChangeArrowheads="1"/>
          </p:cNvPicPr>
          <p:nvPr/>
        </p:nvPicPr>
        <p:blipFill>
          <a:blip r:embed="rId3" cstate="print"/>
          <a:srcRect/>
          <a:stretch>
            <a:fillRect/>
          </a:stretch>
        </p:blipFill>
        <p:spPr bwMode="auto">
          <a:xfrm>
            <a:off x="0" y="6562725"/>
            <a:ext cx="838200" cy="295275"/>
          </a:xfrm>
          <a:prstGeom prst="rect">
            <a:avLst/>
          </a:prstGeom>
          <a:noFill/>
        </p:spPr>
      </p:pic>
      <p:sp>
        <p:nvSpPr>
          <p:cNvPr id="7" name="Espace réservé du numéro de diapositive 6"/>
          <p:cNvSpPr>
            <a:spLocks noGrp="1"/>
          </p:cNvSpPr>
          <p:nvPr>
            <p:ph type="sldNum" sz="quarter" idx="12"/>
          </p:nvPr>
        </p:nvSpPr>
        <p:spPr/>
        <p:txBody>
          <a:bodyPr/>
          <a:lstStyle/>
          <a:p>
            <a:fld id="{36970340-18DE-4ECD-9242-F7D9AA23E925}" type="slidenum">
              <a:rPr lang="fr-FR" smtClean="0"/>
              <a:pPr/>
              <a:t>103</a:t>
            </a:fld>
            <a:endParaRPr lang="fr-F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otolia_9747375.jpg"/>
          <p:cNvPicPr>
            <a:picLocks noChangeAspect="1"/>
          </p:cNvPicPr>
          <p:nvPr/>
        </p:nvPicPr>
        <p:blipFill>
          <a:blip r:embed="rId3" cstate="screen"/>
          <a:stretch>
            <a:fillRect/>
          </a:stretch>
        </p:blipFill>
        <p:spPr>
          <a:xfrm>
            <a:off x="3419872" y="1463660"/>
            <a:ext cx="5394340" cy="5394340"/>
          </a:xfrm>
          <a:prstGeom prst="rect">
            <a:avLst/>
          </a:prstGeom>
        </p:spPr>
      </p:pic>
      <p:sp>
        <p:nvSpPr>
          <p:cNvPr id="3" name="Content Placeholder 2"/>
          <p:cNvSpPr>
            <a:spLocks noGrp="1"/>
          </p:cNvSpPr>
          <p:nvPr>
            <p:ph idx="1"/>
          </p:nvPr>
        </p:nvSpPr>
        <p:spPr>
          <a:xfrm>
            <a:off x="571472" y="3286124"/>
            <a:ext cx="8043890" cy="2071701"/>
          </a:xfrm>
        </p:spPr>
        <p:txBody>
          <a:bodyPr/>
          <a:lstStyle/>
          <a:p>
            <a:r>
              <a:rPr lang="en-US" sz="6000" smtClean="0">
                <a:solidFill>
                  <a:schemeClr val="tx1"/>
                </a:solidFill>
              </a:rPr>
              <a:t>Half done is </a:t>
            </a:r>
            <a:r>
              <a:rPr lang="en-US" sz="6000" smtClean="0">
                <a:solidFill>
                  <a:srgbClr val="00B0F0"/>
                </a:solidFill>
              </a:rPr>
              <a:t>not</a:t>
            </a:r>
            <a:r>
              <a:rPr lang="en-US" sz="6000" smtClean="0">
                <a:solidFill>
                  <a:schemeClr val="tx1"/>
                </a:solidFill>
              </a:rPr>
              <a:t> done</a:t>
            </a:r>
            <a:endParaRPr lang="en-US" sz="6000">
              <a:solidFill>
                <a:schemeClr val="tx1"/>
              </a:solidFill>
            </a:endParaRPr>
          </a:p>
        </p:txBody>
      </p:sp>
      <p:sp>
        <p:nvSpPr>
          <p:cNvPr id="8" name="Espace réservé du pied de page 7"/>
          <p:cNvSpPr>
            <a:spLocks noGrp="1"/>
          </p:cNvSpPr>
          <p:nvPr>
            <p:ph type="ftr" sz="quarter" idx="11"/>
          </p:nvPr>
        </p:nvSpPr>
        <p:spPr/>
        <p:txBody>
          <a:bodyPr/>
          <a:lstStyle/>
          <a:p>
            <a:r>
              <a:rPr lang="fr-FR" smtClean="0"/>
              <a:t>GDP avec Scrum │ © Pierre E. Neis</a:t>
            </a:r>
            <a:endParaRPr lang="en-GB"/>
          </a:p>
        </p:txBody>
      </p:sp>
      <p:pic>
        <p:nvPicPr>
          <p:cNvPr id="6" name="Picture 2" descr="Creative Commons License"/>
          <p:cNvPicPr>
            <a:picLocks noChangeAspect="1" noChangeArrowheads="1"/>
          </p:cNvPicPr>
          <p:nvPr/>
        </p:nvPicPr>
        <p:blipFill>
          <a:blip r:embed="rId4" cstate="print"/>
          <a:srcRect/>
          <a:stretch>
            <a:fillRect/>
          </a:stretch>
        </p:blipFill>
        <p:spPr bwMode="auto">
          <a:xfrm>
            <a:off x="0" y="6562725"/>
            <a:ext cx="838200" cy="295275"/>
          </a:xfrm>
          <a:prstGeom prst="rect">
            <a:avLst/>
          </a:prstGeom>
          <a:noFill/>
        </p:spPr>
      </p:pic>
      <p:sp>
        <p:nvSpPr>
          <p:cNvPr id="7" name="Espace réservé du numéro de diapositive 6"/>
          <p:cNvSpPr>
            <a:spLocks noGrp="1"/>
          </p:cNvSpPr>
          <p:nvPr>
            <p:ph type="sldNum" sz="quarter" idx="12"/>
          </p:nvPr>
        </p:nvSpPr>
        <p:spPr/>
        <p:txBody>
          <a:bodyPr/>
          <a:lstStyle/>
          <a:p>
            <a:fld id="{36970340-18DE-4ECD-9242-F7D9AA23E925}" type="slidenum">
              <a:rPr lang="fr-FR" smtClean="0"/>
              <a:pPr/>
              <a:t>104</a:t>
            </a:fld>
            <a:endParaRPr lang="fr-F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260648"/>
            <a:ext cx="3213993" cy="1174452"/>
          </a:xfrm>
        </p:spPr>
        <p:style>
          <a:lnRef idx="2">
            <a:schemeClr val="accent4">
              <a:shade val="50000"/>
            </a:schemeClr>
          </a:lnRef>
          <a:fillRef idx="1">
            <a:schemeClr val="accent4"/>
          </a:fillRef>
          <a:effectRef idx="0">
            <a:schemeClr val="accent4"/>
          </a:effectRef>
          <a:fontRef idx="minor">
            <a:schemeClr val="lt1"/>
          </a:fontRef>
        </p:style>
        <p:txBody>
          <a:bodyPr/>
          <a:lstStyle/>
          <a:p>
            <a:r>
              <a:rPr lang="lb-LU" smtClean="0"/>
              <a:t>Daily Scrum</a:t>
            </a:r>
            <a:endParaRPr lang="en-GB"/>
          </a:p>
        </p:txBody>
      </p:sp>
      <p:sp>
        <p:nvSpPr>
          <p:cNvPr id="3" name="Espace réservé du contenu 2"/>
          <p:cNvSpPr>
            <a:spLocks noGrp="1"/>
          </p:cNvSpPr>
          <p:nvPr>
            <p:ph idx="1"/>
          </p:nvPr>
        </p:nvSpPr>
        <p:spPr/>
        <p:txBody>
          <a:bodyPr/>
          <a:lstStyle/>
          <a:p>
            <a:r>
              <a:rPr lang="en-GB" i="1" dirty="0" smtClean="0"/>
              <a:t>Synchronisation / Engagement </a:t>
            </a:r>
            <a:r>
              <a:rPr lang="en-GB" i="1" dirty="0" err="1" smtClean="0"/>
              <a:t>sur</a:t>
            </a:r>
            <a:r>
              <a:rPr lang="en-GB" i="1" dirty="0" smtClean="0"/>
              <a:t> les </a:t>
            </a:r>
            <a:r>
              <a:rPr lang="en-GB" i="1" dirty="0" err="1" smtClean="0"/>
              <a:t>tâches</a:t>
            </a:r>
            <a:endParaRPr lang="en-GB" i="1" dirty="0" smtClean="0"/>
          </a:p>
          <a:p>
            <a:endParaRPr lang="en-GB" dirty="0"/>
          </a:p>
        </p:txBody>
      </p:sp>
      <p:sp>
        <p:nvSpPr>
          <p:cNvPr id="4" name="Espace réservé du texte 3"/>
          <p:cNvSpPr>
            <a:spLocks noGrp="1"/>
          </p:cNvSpPr>
          <p:nvPr>
            <p:ph type="body" sz="half" idx="2"/>
          </p:nvPr>
        </p:nvSpPr>
        <p:spPr/>
        <p:txBody>
          <a:bodyPr/>
          <a:lstStyle/>
          <a:p>
            <a:endParaRPr lang="en-GB"/>
          </a:p>
        </p:txBody>
      </p:sp>
      <p:sp>
        <p:nvSpPr>
          <p:cNvPr id="6" name="Espace réservé du pied de page 5"/>
          <p:cNvSpPr>
            <a:spLocks noGrp="1"/>
          </p:cNvSpPr>
          <p:nvPr>
            <p:ph type="ftr" sz="quarter" idx="11"/>
          </p:nvPr>
        </p:nvSpPr>
        <p:spPr/>
        <p:txBody>
          <a:bodyPr/>
          <a:lstStyle/>
          <a:p>
            <a:r>
              <a:rPr lang="fr-FR" smtClean="0"/>
              <a:t>GDP avec Scrum │ © Pierre E. Neis</a:t>
            </a:r>
            <a:endParaRPr lang="en-GB"/>
          </a:p>
        </p:txBody>
      </p:sp>
      <p:pic>
        <p:nvPicPr>
          <p:cNvPr id="5" name="Picture 2" descr="http://www.xqa.com.ar/visualmanagement/wp-content/uploads/standup2.jpg"/>
          <p:cNvPicPr>
            <a:picLocks noChangeAspect="1" noChangeArrowheads="1"/>
          </p:cNvPicPr>
          <p:nvPr/>
        </p:nvPicPr>
        <p:blipFill>
          <a:blip r:embed="rId3" cstate="print"/>
          <a:srcRect/>
          <a:stretch>
            <a:fillRect/>
          </a:stretch>
        </p:blipFill>
        <p:spPr bwMode="auto">
          <a:xfrm>
            <a:off x="323528" y="2636912"/>
            <a:ext cx="4762500" cy="320040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Espace réservé du numéro de diapositive 6"/>
          <p:cNvSpPr>
            <a:spLocks noGrp="1"/>
          </p:cNvSpPr>
          <p:nvPr>
            <p:ph type="sldNum" sz="quarter" idx="12"/>
          </p:nvPr>
        </p:nvSpPr>
        <p:spPr/>
        <p:txBody>
          <a:bodyPr/>
          <a:lstStyle/>
          <a:p>
            <a:fld id="{36970340-18DE-4ECD-9242-F7D9AA23E925}" type="slidenum">
              <a:rPr lang="fr-FR" smtClean="0"/>
              <a:pPr/>
              <a:t>105</a:t>
            </a:fld>
            <a:endParaRPr lang="fr-F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a:lstStyle/>
          <a:p>
            <a:r>
              <a:rPr lang="en-GB" dirty="0" smtClean="0">
                <a:latin typeface="Calibri"/>
                <a:cs typeface="Calibri"/>
              </a:rPr>
              <a:t> Daily Scrum</a:t>
            </a:r>
            <a:endParaRPr lang="en-GB" dirty="0"/>
          </a:p>
        </p:txBody>
      </p:sp>
      <p:sp>
        <p:nvSpPr>
          <p:cNvPr id="3" name="Espace réservé du contenu 2"/>
          <p:cNvSpPr>
            <a:spLocks noGrp="1"/>
          </p:cNvSpPr>
          <p:nvPr>
            <p:ph idx="1"/>
          </p:nvPr>
        </p:nvSpPr>
        <p:spPr>
          <a:xfrm>
            <a:off x="457200" y="1775191"/>
            <a:ext cx="3466728" cy="4625609"/>
          </a:xfrm>
        </p:spPr>
        <p:style>
          <a:lnRef idx="1">
            <a:schemeClr val="dk1"/>
          </a:lnRef>
          <a:fillRef idx="3">
            <a:schemeClr val="dk1"/>
          </a:fillRef>
          <a:effectRef idx="2">
            <a:schemeClr val="dk1"/>
          </a:effectRef>
          <a:fontRef idx="minor">
            <a:schemeClr val="lt1"/>
          </a:fontRef>
        </p:style>
        <p:txBody>
          <a:bodyPr>
            <a:normAutofit fontScale="92500" lnSpcReduction="10000"/>
          </a:bodyPr>
          <a:lstStyle/>
          <a:p>
            <a:r>
              <a:rPr lang="lb-LU" smtClean="0"/>
              <a:t>Organisateur: l’équipe</a:t>
            </a:r>
          </a:p>
          <a:p>
            <a:endParaRPr lang="lb-LU" smtClean="0"/>
          </a:p>
          <a:p>
            <a:r>
              <a:rPr lang="lb-LU" smtClean="0"/>
              <a:t>Participants: l’équipe (actif), le ScrumMaster (passif), Product Owner (passif)</a:t>
            </a:r>
          </a:p>
          <a:p>
            <a:endParaRPr lang="lb-LU" smtClean="0"/>
          </a:p>
          <a:p>
            <a:r>
              <a:rPr lang="lb-LU" smtClean="0"/>
              <a:t>Durée: 15 min</a:t>
            </a:r>
          </a:p>
          <a:p>
            <a:endParaRPr lang="en-GB"/>
          </a:p>
        </p:txBody>
      </p:sp>
      <p:sp>
        <p:nvSpPr>
          <p:cNvPr id="7" name="Espace réservé du pied de page 6"/>
          <p:cNvSpPr>
            <a:spLocks noGrp="1"/>
          </p:cNvSpPr>
          <p:nvPr>
            <p:ph type="ftr" sz="quarter" idx="11"/>
          </p:nvPr>
        </p:nvSpPr>
        <p:spPr/>
        <p:txBody>
          <a:bodyPr/>
          <a:lstStyle/>
          <a:p>
            <a:r>
              <a:rPr lang="fr-FR" smtClean="0"/>
              <a:t>GDP avec Scrum │ © Pierre E. Neis</a:t>
            </a:r>
            <a:endParaRPr lang="en-GB"/>
          </a:p>
        </p:txBody>
      </p:sp>
      <p:sp>
        <p:nvSpPr>
          <p:cNvPr id="4" name="Espace réservé du contenu 2"/>
          <p:cNvSpPr txBox="1">
            <a:spLocks/>
          </p:cNvSpPr>
          <p:nvPr/>
        </p:nvSpPr>
        <p:spPr>
          <a:xfrm>
            <a:off x="4860032" y="1772817"/>
            <a:ext cx="3466728" cy="3960440"/>
          </a:xfrm>
          <a:prstGeom prst="rect">
            <a:avLst/>
          </a:prstGeom>
        </p:spPr>
        <p:txBody>
          <a:bodyPr vert="horz" lIns="54864" tIns="91440" rtlCol="0">
            <a:normAutofit fontScale="77500" lnSpcReduction="20000"/>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lang="lb-LU" sz="3200" dirty="0" smtClean="0"/>
              <a:t>C’est l’inspect-and-adapt de l’équipe: synchronisation et engagement</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lb-LU" sz="3200" b="0" i="0" u="none" strike="noStrike" kern="1200" cap="none" spc="0" normalizeH="0" baseline="0" noProof="0" dirty="0">
              <a:ln>
                <a:noFill/>
              </a:ln>
              <a:solidFill>
                <a:schemeClr val="tx1"/>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lang="lb-LU" sz="3200" dirty="0" smtClean="0"/>
              <a:t>Les 3 questions:</a:t>
            </a:r>
          </a:p>
          <a:p>
            <a:pPr marL="1090422" lvl="1" indent="-514350">
              <a:buClr>
                <a:schemeClr val="accent1"/>
              </a:buClr>
              <a:buSzPct val="80000"/>
              <a:buFont typeface="+mj-lt"/>
              <a:buAutoNum type="arabicPeriod"/>
            </a:pPr>
            <a:r>
              <a:rPr kumimoji="0" lang="lb-LU" sz="2600" b="0" i="1" u="none" strike="noStrike" kern="1200" cap="none" spc="0" normalizeH="0" baseline="0" noProof="0" dirty="0" smtClean="0">
                <a:ln>
                  <a:noFill/>
                </a:ln>
                <a:solidFill>
                  <a:schemeClr val="tx1"/>
                </a:solidFill>
                <a:effectLst/>
                <a:uLnTx/>
                <a:uFillTx/>
                <a:latin typeface="+mn-lt"/>
                <a:ea typeface="+mn-ea"/>
                <a:cs typeface="+mn-cs"/>
              </a:rPr>
              <a:t>Qu’est-ce que tu as fait hier?</a:t>
            </a:r>
          </a:p>
          <a:p>
            <a:pPr marL="1090422" lvl="1" indent="-514350">
              <a:buClr>
                <a:schemeClr val="accent1"/>
              </a:buClr>
              <a:buSzPct val="80000"/>
              <a:buFont typeface="+mj-lt"/>
              <a:buAutoNum type="arabicPeriod"/>
            </a:pPr>
            <a:r>
              <a:rPr lang="lb-LU" sz="2600" i="1" dirty="0" smtClean="0"/>
              <a:t>Quels sont les problèmes que tu as rencontrés?</a:t>
            </a:r>
          </a:p>
          <a:p>
            <a:pPr marL="1090422" lvl="1" indent="-514350">
              <a:buClr>
                <a:schemeClr val="accent1"/>
              </a:buClr>
              <a:buSzPct val="80000"/>
              <a:buFont typeface="+mj-lt"/>
              <a:buAutoNum type="arabicPeriod"/>
            </a:pPr>
            <a:r>
              <a:rPr kumimoji="0" lang="lb-LU" sz="2600" b="0" i="1" u="none" strike="noStrike" kern="1200" cap="none" spc="0" normalizeH="0" baseline="0" noProof="0" dirty="0" smtClean="0">
                <a:ln>
                  <a:noFill/>
                </a:ln>
                <a:solidFill>
                  <a:schemeClr val="tx1"/>
                </a:solidFill>
                <a:effectLst/>
                <a:uLnTx/>
                <a:uFillTx/>
                <a:latin typeface="+mn-lt"/>
                <a:ea typeface="+mn-ea"/>
                <a:cs typeface="+mn-cs"/>
              </a:rPr>
              <a:t>Qu’est-ce que tu as prévu aujourd’hui?</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en-GB"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2" descr="Creative Commons License"/>
          <p:cNvPicPr>
            <a:picLocks noChangeAspect="1" noChangeArrowheads="1"/>
          </p:cNvPicPr>
          <p:nvPr/>
        </p:nvPicPr>
        <p:blipFill>
          <a:blip r:embed="rId3" cstate="print"/>
          <a:srcRect/>
          <a:stretch>
            <a:fillRect/>
          </a:stretch>
        </p:blipFill>
        <p:spPr bwMode="auto">
          <a:xfrm>
            <a:off x="0" y="6562725"/>
            <a:ext cx="838200" cy="295275"/>
          </a:xfrm>
          <a:prstGeom prst="rect">
            <a:avLst/>
          </a:prstGeom>
          <a:noFill/>
        </p:spPr>
      </p:pic>
      <p:sp>
        <p:nvSpPr>
          <p:cNvPr id="8" name="Espace réservé du numéro de diapositive 7"/>
          <p:cNvSpPr>
            <a:spLocks noGrp="1"/>
          </p:cNvSpPr>
          <p:nvPr>
            <p:ph type="sldNum" sz="quarter" idx="12"/>
          </p:nvPr>
        </p:nvSpPr>
        <p:spPr/>
        <p:txBody>
          <a:bodyPr/>
          <a:lstStyle/>
          <a:p>
            <a:fld id="{36970340-18DE-4ECD-9242-F7D9AA23E925}" type="slidenum">
              <a:rPr lang="fr-FR" smtClean="0"/>
              <a:pPr/>
              <a:t>106</a:t>
            </a:fld>
            <a:endParaRPr lang="fr-F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273050"/>
            <a:ext cx="3213993" cy="1162050"/>
          </a:xfr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p>
            <a:r>
              <a:rPr lang="en-GB" smtClean="0"/>
              <a:t>Sprint Review</a:t>
            </a:r>
            <a:br>
              <a:rPr lang="en-GB" smtClean="0"/>
            </a:br>
            <a:endParaRPr lang="en-GB"/>
          </a:p>
        </p:txBody>
      </p:sp>
      <p:sp>
        <p:nvSpPr>
          <p:cNvPr id="3" name="Espace réservé du contenu 2"/>
          <p:cNvSpPr>
            <a:spLocks noGrp="1"/>
          </p:cNvSpPr>
          <p:nvPr>
            <p:ph idx="1"/>
          </p:nvPr>
        </p:nvSpPr>
        <p:spPr/>
        <p:txBody>
          <a:bodyPr/>
          <a:lstStyle/>
          <a:p>
            <a:r>
              <a:rPr lang="lb-LU" smtClean="0"/>
              <a:t>Analyse des résultats</a:t>
            </a:r>
            <a:endParaRPr lang="en-GB"/>
          </a:p>
        </p:txBody>
      </p:sp>
      <p:sp>
        <p:nvSpPr>
          <p:cNvPr id="4" name="Espace réservé du texte 3"/>
          <p:cNvSpPr>
            <a:spLocks noGrp="1"/>
          </p:cNvSpPr>
          <p:nvPr>
            <p:ph type="body" sz="half" idx="2"/>
          </p:nvPr>
        </p:nvSpPr>
        <p:spPr/>
        <p:txBody>
          <a:bodyPr/>
          <a:lstStyle/>
          <a:p>
            <a:endParaRPr lang="en-GB"/>
          </a:p>
        </p:txBody>
      </p:sp>
      <p:sp>
        <p:nvSpPr>
          <p:cNvPr id="6" name="Espace réservé du pied de page 5"/>
          <p:cNvSpPr>
            <a:spLocks noGrp="1"/>
          </p:cNvSpPr>
          <p:nvPr>
            <p:ph type="ftr" sz="quarter" idx="11"/>
          </p:nvPr>
        </p:nvSpPr>
        <p:spPr/>
        <p:txBody>
          <a:bodyPr/>
          <a:lstStyle/>
          <a:p>
            <a:r>
              <a:rPr lang="fr-FR" smtClean="0"/>
              <a:t>GDP avec Scrum │ © Pierre E. Neis</a:t>
            </a:r>
            <a:endParaRPr lang="en-GB"/>
          </a:p>
        </p:txBody>
      </p:sp>
      <p:pic>
        <p:nvPicPr>
          <p:cNvPr id="5" name="Espace réservé du contenu 6" descr="meetingev1.png"/>
          <p:cNvPicPr>
            <a:picLocks noChangeAspect="1"/>
          </p:cNvPicPr>
          <p:nvPr/>
        </p:nvPicPr>
        <p:blipFill>
          <a:blip r:embed="rId3" cstate="print"/>
          <a:stretch>
            <a:fillRect/>
          </a:stretch>
        </p:blipFill>
        <p:spPr>
          <a:xfrm>
            <a:off x="1259632" y="1916832"/>
            <a:ext cx="5903251" cy="3893633"/>
          </a:xfrm>
          <a:prstGeom prst="rect">
            <a:avLst/>
          </a:prstGeom>
        </p:spPr>
      </p:pic>
      <p:sp>
        <p:nvSpPr>
          <p:cNvPr id="7" name="Espace réservé du numéro de diapositive 6"/>
          <p:cNvSpPr>
            <a:spLocks noGrp="1"/>
          </p:cNvSpPr>
          <p:nvPr>
            <p:ph type="sldNum" sz="quarter" idx="12"/>
          </p:nvPr>
        </p:nvSpPr>
        <p:spPr/>
        <p:txBody>
          <a:bodyPr/>
          <a:lstStyle/>
          <a:p>
            <a:fld id="{36970340-18DE-4ECD-9242-F7D9AA23E925}" type="slidenum">
              <a:rPr lang="fr-FR" smtClean="0"/>
              <a:pPr/>
              <a:t>107</a:t>
            </a:fld>
            <a:endParaRPr lang="fr-F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p>
            <a:r>
              <a:rPr lang="en-GB" dirty="0" smtClean="0">
                <a:latin typeface="Calibri"/>
                <a:cs typeface="Calibri"/>
              </a:rPr>
              <a:t>La Revue de Sprint</a:t>
            </a:r>
            <a:endParaRPr lang="en-GB" dirty="0">
              <a:latin typeface="Calibri"/>
              <a:cs typeface="Calibri"/>
            </a:endParaRPr>
          </a:p>
        </p:txBody>
      </p:sp>
      <p:sp>
        <p:nvSpPr>
          <p:cNvPr id="3" name="Espace réservé du contenu 2"/>
          <p:cNvSpPr>
            <a:spLocks noGrp="1"/>
          </p:cNvSpPr>
          <p:nvPr>
            <p:ph idx="1"/>
          </p:nvPr>
        </p:nvSpPr>
        <p:spPr>
          <a:xfrm>
            <a:off x="457200" y="1775191"/>
            <a:ext cx="3466728" cy="4625609"/>
          </a:xfrm>
        </p:spPr>
        <p:style>
          <a:lnRef idx="1">
            <a:schemeClr val="dk1"/>
          </a:lnRef>
          <a:fillRef idx="3">
            <a:schemeClr val="dk1"/>
          </a:fillRef>
          <a:effectRef idx="2">
            <a:schemeClr val="dk1"/>
          </a:effectRef>
          <a:fontRef idx="minor">
            <a:schemeClr val="lt1"/>
          </a:fontRef>
        </p:style>
        <p:txBody>
          <a:bodyPr>
            <a:normAutofit fontScale="77500" lnSpcReduction="20000"/>
          </a:bodyPr>
          <a:lstStyle/>
          <a:p>
            <a:r>
              <a:rPr lang="lb-LU" smtClean="0"/>
              <a:t>Organisateur: Product Owner</a:t>
            </a:r>
          </a:p>
          <a:p>
            <a:endParaRPr lang="lb-LU" smtClean="0"/>
          </a:p>
          <a:p>
            <a:r>
              <a:rPr lang="lb-LU" smtClean="0"/>
              <a:t>Participants: l’équipe (actif), le ScrumMaster (passif), le Management (actif), le client (actif), les utilisateurs (actifs)</a:t>
            </a:r>
          </a:p>
          <a:p>
            <a:endParaRPr lang="lb-LU" smtClean="0"/>
          </a:p>
          <a:p>
            <a:r>
              <a:rPr lang="lb-LU" smtClean="0"/>
              <a:t>Durée: 4 heures pour un Sprint de 4 semaines</a:t>
            </a:r>
          </a:p>
          <a:p>
            <a:endParaRPr lang="en-GB"/>
          </a:p>
        </p:txBody>
      </p:sp>
      <p:sp>
        <p:nvSpPr>
          <p:cNvPr id="7" name="Espace réservé du pied de page 6"/>
          <p:cNvSpPr>
            <a:spLocks noGrp="1"/>
          </p:cNvSpPr>
          <p:nvPr>
            <p:ph type="ftr" sz="quarter" idx="11"/>
          </p:nvPr>
        </p:nvSpPr>
        <p:spPr/>
        <p:txBody>
          <a:bodyPr/>
          <a:lstStyle/>
          <a:p>
            <a:r>
              <a:rPr lang="fr-FR" smtClean="0"/>
              <a:t>GDP avec Scrum │ © Pierre E. Neis</a:t>
            </a:r>
            <a:endParaRPr lang="en-GB"/>
          </a:p>
        </p:txBody>
      </p:sp>
      <p:sp>
        <p:nvSpPr>
          <p:cNvPr id="4" name="Espace réservé du contenu 2"/>
          <p:cNvSpPr txBox="1">
            <a:spLocks/>
          </p:cNvSpPr>
          <p:nvPr/>
        </p:nvSpPr>
        <p:spPr>
          <a:xfrm>
            <a:off x="4860032" y="1772816"/>
            <a:ext cx="3466728" cy="4625609"/>
          </a:xfrm>
          <a:prstGeom prst="rect">
            <a:avLst/>
          </a:prstGeom>
        </p:spPr>
        <p:txBody>
          <a:bodyPr vert="horz" lIns="54864" tIns="91440" rtlCol="0">
            <a:normAutofit fontScale="55000" lnSpcReduction="20000"/>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lang="lb-LU" sz="3200" smtClean="0"/>
              <a:t>C’est l’inspect-and-adapt des utilisateurs, du client et du management</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lb-LU" sz="3200" b="0" i="0" u="none" strike="noStrike" kern="1200" cap="none" spc="0" normalizeH="0" baseline="0" noProof="0">
              <a:ln>
                <a:noFill/>
              </a:ln>
              <a:solidFill>
                <a:schemeClr val="tx1"/>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lang="lb-LU" sz="3200" smtClean="0"/>
              <a:t>L’équipe présente les résultats du Sprint</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lb-LU" sz="3200" b="0" i="0" u="none" strike="noStrike" kern="1200" cap="none" spc="0" normalizeH="0" baseline="0" noProof="0">
              <a:ln>
                <a:noFill/>
              </a:ln>
              <a:solidFill>
                <a:schemeClr val="tx1"/>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lang="lb-LU" sz="3200" smtClean="0"/>
              <a:t>Utilisateurs/Client/ Management expriment leurs remarques et trouvent un compromis avec l’équipe</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lb-LU" sz="3200" b="0" i="0" u="none" strike="noStrike" kern="1200" cap="none" spc="0" normalizeH="0" baseline="0" noProof="0">
              <a:ln>
                <a:noFill/>
              </a:ln>
              <a:solidFill>
                <a:schemeClr val="tx1"/>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lang="lb-LU" sz="3200" smtClean="0"/>
              <a:t>Le Product Owner valide ou rejète les items du Sprint Backlog en fonction de la Definition of Done</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lb-LU" sz="3200" b="0" i="0" u="none" strike="noStrike" kern="1200" cap="none" spc="0" normalizeH="0" baseline="0" noProof="0">
              <a:ln>
                <a:noFill/>
              </a:ln>
              <a:solidFill>
                <a:schemeClr val="tx1"/>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lang="lb-LU" sz="3200" smtClean="0"/>
              <a:t>C’est le Product Owner qui a toujours le dernier mot...</a:t>
            </a:r>
            <a:endParaRPr kumimoji="0" lang="lb-LU" sz="3200" b="0" i="0" u="none" strike="noStrike" kern="1200" cap="none" spc="0" normalizeH="0" baseline="0" noProof="0" smtClean="0">
              <a:ln>
                <a:noFill/>
              </a:ln>
              <a:solidFill>
                <a:schemeClr val="tx1"/>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en-GB" sz="3200" b="0" i="0" u="none" strike="noStrike" kern="1200" cap="none" spc="0" normalizeH="0" baseline="0" noProof="0">
              <a:ln>
                <a:noFill/>
              </a:ln>
              <a:solidFill>
                <a:schemeClr val="tx1"/>
              </a:solidFill>
              <a:effectLst/>
              <a:uLnTx/>
              <a:uFillTx/>
              <a:latin typeface="+mn-lt"/>
              <a:ea typeface="+mn-ea"/>
              <a:cs typeface="+mn-cs"/>
            </a:endParaRPr>
          </a:p>
        </p:txBody>
      </p:sp>
      <p:pic>
        <p:nvPicPr>
          <p:cNvPr id="5" name="Picture 2" descr="Creative Commons License"/>
          <p:cNvPicPr>
            <a:picLocks noChangeAspect="1" noChangeArrowheads="1"/>
          </p:cNvPicPr>
          <p:nvPr/>
        </p:nvPicPr>
        <p:blipFill>
          <a:blip r:embed="rId3" cstate="print"/>
          <a:srcRect/>
          <a:stretch>
            <a:fillRect/>
          </a:stretch>
        </p:blipFill>
        <p:spPr bwMode="auto">
          <a:xfrm>
            <a:off x="0" y="6562725"/>
            <a:ext cx="838200" cy="295275"/>
          </a:xfrm>
          <a:prstGeom prst="rect">
            <a:avLst/>
          </a:prstGeom>
          <a:noFill/>
        </p:spPr>
      </p:pic>
      <p:sp>
        <p:nvSpPr>
          <p:cNvPr id="8" name="Espace réservé du numéro de diapositive 7"/>
          <p:cNvSpPr>
            <a:spLocks noGrp="1"/>
          </p:cNvSpPr>
          <p:nvPr>
            <p:ph type="sldNum" sz="quarter" idx="12"/>
          </p:nvPr>
        </p:nvSpPr>
        <p:spPr/>
        <p:txBody>
          <a:bodyPr/>
          <a:lstStyle/>
          <a:p>
            <a:fld id="{36970340-18DE-4ECD-9242-F7D9AA23E925}" type="slidenum">
              <a:rPr lang="fr-FR" smtClean="0"/>
              <a:pPr/>
              <a:t>108</a:t>
            </a:fld>
            <a:endParaRPr lang="fr-F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p>
            <a:r>
              <a:rPr lang="fr-FR" dirty="0" smtClean="0">
                <a:latin typeface="Calibri"/>
                <a:cs typeface="Calibri"/>
              </a:rPr>
              <a:t>Quand un membre de l'équipe dit « DONE", ça veut dire quoi?</a:t>
            </a:r>
            <a:endParaRPr lang="en-GB" dirty="0" smtClean="0">
              <a:latin typeface="Calibri"/>
              <a:cs typeface="Calibri"/>
            </a:endParaRPr>
          </a:p>
        </p:txBody>
      </p:sp>
      <p:sp>
        <p:nvSpPr>
          <p:cNvPr id="3" name="Espace réservé du contenu 2"/>
          <p:cNvSpPr>
            <a:spLocks noGrp="1"/>
          </p:cNvSpPr>
          <p:nvPr>
            <p:ph idx="1"/>
          </p:nvPr>
        </p:nvSpPr>
        <p:spPr>
          <a:xfrm>
            <a:off x="457200" y="2132856"/>
            <a:ext cx="8219256" cy="3993307"/>
          </a:xfrm>
        </p:spPr>
        <p:txBody>
          <a:bodyPr>
            <a:normAutofit fontScale="92500" lnSpcReduction="20000"/>
          </a:bodyPr>
          <a:lstStyle/>
          <a:p>
            <a:r>
              <a:rPr lang="fr-FR" smtClean="0"/>
              <a:t>Le code est conforme aux normes, est propre, a été </a:t>
            </a:r>
            <a:r>
              <a:rPr lang="fr-FR" err="1" smtClean="0"/>
              <a:t>re</a:t>
            </a:r>
            <a:r>
              <a:rPr lang="fr-FR" smtClean="0"/>
              <a:t>-</a:t>
            </a:r>
            <a:r>
              <a:rPr lang="fr-FR" err="1" smtClean="0"/>
              <a:t>factoré</a:t>
            </a:r>
            <a:r>
              <a:rPr lang="fr-FR" smtClean="0"/>
              <a:t>, a été testé unitairement, a été vérifiée, a été </a:t>
            </a:r>
            <a:r>
              <a:rPr lang="fr-FR" err="1" smtClean="0"/>
              <a:t>built</a:t>
            </a:r>
            <a:r>
              <a:rPr lang="fr-FR" smtClean="0"/>
              <a:t>, et a eu une suite de tests unitaires qui lui est appliquée.</a:t>
            </a:r>
          </a:p>
          <a:p>
            <a:endParaRPr lang="fr-FR" smtClean="0"/>
          </a:p>
          <a:p>
            <a:r>
              <a:rPr lang="fr-FR" smtClean="0"/>
              <a:t>Dispose d’un environnement de développement, pour cela il faut une bibliothèque de codes source, des normes de codage, des </a:t>
            </a:r>
            <a:r>
              <a:rPr lang="fr-FR" err="1" smtClean="0"/>
              <a:t>builts</a:t>
            </a:r>
            <a:r>
              <a:rPr lang="fr-FR" smtClean="0"/>
              <a:t> automatisés, et un environnement de tests unitaires</a:t>
            </a:r>
            <a:endParaRPr lang="en-GB"/>
          </a:p>
        </p:txBody>
      </p:sp>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109</a:t>
            </a:fld>
            <a:endParaRPr lang="fr-F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23728" y="0"/>
            <a:ext cx="6573416" cy="980728"/>
          </a:xfrm>
        </p:spPr>
        <p:txBody>
          <a:bodyPr/>
          <a:lstStyle/>
          <a:p>
            <a:r>
              <a:rPr lang="lb-LU" smtClean="0"/>
              <a:t>Les supports de cours</a:t>
            </a:r>
            <a:endParaRPr lang="en-GB" dirty="0"/>
          </a:p>
        </p:txBody>
      </p:sp>
      <p:sp>
        <p:nvSpPr>
          <p:cNvPr id="3" name="Espace réservé du contenu 2"/>
          <p:cNvSpPr>
            <a:spLocks noGrp="1"/>
          </p:cNvSpPr>
          <p:nvPr>
            <p:ph idx="1"/>
          </p:nvPr>
        </p:nvSpPr>
        <p:spPr>
          <a:xfrm>
            <a:off x="1475656" y="2996952"/>
            <a:ext cx="7211144" cy="3129211"/>
          </a:xfrm>
        </p:spPr>
        <p:txBody>
          <a:bodyPr>
            <a:normAutofit fontScale="55000" lnSpcReduction="20000"/>
          </a:bodyPr>
          <a:lstStyle/>
          <a:p>
            <a:r>
              <a:rPr lang="lb-LU" smtClean="0"/>
              <a:t>disponibles sur le wiki suivant:</a:t>
            </a:r>
          </a:p>
          <a:p>
            <a:pPr lvl="1"/>
            <a:r>
              <a:rPr lang="lb-LU" smtClean="0"/>
              <a:t>Les supports de cours</a:t>
            </a:r>
          </a:p>
          <a:p>
            <a:pPr lvl="1"/>
            <a:r>
              <a:rPr lang="lb-LU" smtClean="0"/>
              <a:t>Les liens vers les sites de référence</a:t>
            </a:r>
          </a:p>
          <a:p>
            <a:pPr lvl="1"/>
            <a:r>
              <a:rPr lang="lb-LU" smtClean="0"/>
              <a:t>Les photos prises lors de la session</a:t>
            </a:r>
          </a:p>
          <a:p>
            <a:pPr lvl="1"/>
            <a:r>
              <a:rPr lang="lb-LU" smtClean="0"/>
              <a:t>Des outils Scrum téléchargeables</a:t>
            </a:r>
          </a:p>
          <a:p>
            <a:pPr lvl="1"/>
            <a:endParaRPr lang="lb-LU"/>
          </a:p>
          <a:p>
            <a:r>
              <a:rPr lang="lb-LU" smtClean="0"/>
              <a:t>Le Wiki permettra également de poursuivre votre formation au-delà de ces 3 journées:</a:t>
            </a:r>
          </a:p>
          <a:p>
            <a:pPr lvl="1"/>
            <a:r>
              <a:rPr lang="lb-LU" smtClean="0"/>
              <a:t>Nous partagerons nos adresses</a:t>
            </a:r>
          </a:p>
          <a:p>
            <a:pPr lvl="1"/>
            <a:r>
              <a:rPr lang="lb-LU" smtClean="0"/>
              <a:t>Vous pourrez me contacter pour toute question lors de votre mise en “production” par ce biais.</a:t>
            </a:r>
          </a:p>
          <a:p>
            <a:pPr lvl="1"/>
            <a:r>
              <a:rPr lang="lb-LU" smtClean="0"/>
              <a:t>Le Wiki est une zone d’échange privée et les droits seront gérés par votre serviteur.</a:t>
            </a:r>
            <a:endParaRPr lang="en-GB" dirty="0"/>
          </a:p>
        </p:txBody>
      </p:sp>
      <p:sp>
        <p:nvSpPr>
          <p:cNvPr id="5" name="Espace réservé du pied de page 4"/>
          <p:cNvSpPr>
            <a:spLocks noGrp="1"/>
          </p:cNvSpPr>
          <p:nvPr>
            <p:ph type="ftr" sz="quarter" idx="11"/>
          </p:nvPr>
        </p:nvSpPr>
        <p:spPr/>
        <p:txBody>
          <a:bodyPr/>
          <a:lstStyle/>
          <a:p>
            <a:r>
              <a:rPr lang="fr-FR" dirty="0" smtClean="0"/>
              <a:t>GDP avec Scrum │ © Pierre E. Neis</a:t>
            </a:r>
            <a:endParaRPr lang="en-GB" dirty="0"/>
          </a:p>
        </p:txBody>
      </p:sp>
      <p:sp>
        <p:nvSpPr>
          <p:cNvPr id="4" name="Rectangle 3"/>
          <p:cNvSpPr/>
          <p:nvPr/>
        </p:nvSpPr>
        <p:spPr>
          <a:xfrm>
            <a:off x="539552" y="1988840"/>
            <a:ext cx="8172400" cy="646331"/>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GB" sz="3600" b="1" dirty="0" smtClean="0"/>
              <a:t>http://scrumcenterlux.pbworks.com</a:t>
            </a:r>
            <a:endParaRPr lang="en-GB" sz="3600" b="1" dirty="0"/>
          </a:p>
        </p:txBody>
      </p:sp>
      <p:sp>
        <p:nvSpPr>
          <p:cNvPr id="6" name="Espace réservé du numéro de diapositive 5"/>
          <p:cNvSpPr>
            <a:spLocks noGrp="1"/>
          </p:cNvSpPr>
          <p:nvPr>
            <p:ph type="sldNum" sz="quarter" idx="12"/>
          </p:nvPr>
        </p:nvSpPr>
        <p:spPr/>
        <p:txBody>
          <a:bodyPr/>
          <a:lstStyle/>
          <a:p>
            <a:fld id="{36970340-18DE-4ECD-9242-F7D9AA23E925}" type="slidenum">
              <a:rPr lang="fr-FR" smtClean="0"/>
              <a:pPr/>
              <a:t>11</a:t>
            </a:fld>
            <a:endParaRPr lang="fr-F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p>
            <a:r>
              <a:rPr lang="lb-LU" dirty="0" smtClean="0">
                <a:latin typeface="Calibri"/>
                <a:cs typeface="Calibri"/>
              </a:rPr>
              <a:t>Sprint Review</a:t>
            </a:r>
            <a:endParaRPr lang="en-GB" dirty="0" smtClean="0">
              <a:latin typeface="Calibri"/>
              <a:cs typeface="Calibri"/>
            </a:endParaRPr>
          </a:p>
        </p:txBody>
      </p:sp>
      <p:sp>
        <p:nvSpPr>
          <p:cNvPr id="3" name="Espace réservé du contenu 2"/>
          <p:cNvSpPr>
            <a:spLocks noGrp="1"/>
          </p:cNvSpPr>
          <p:nvPr>
            <p:ph idx="1"/>
          </p:nvPr>
        </p:nvSpPr>
        <p:spPr>
          <a:xfrm>
            <a:off x="457200" y="2564904"/>
            <a:ext cx="8219256" cy="3561259"/>
          </a:xfrm>
        </p:spPr>
        <p:txBody>
          <a:bodyPr/>
          <a:lstStyle/>
          <a:p>
            <a:r>
              <a:rPr lang="lb-LU" smtClean="0"/>
              <a:t>Présentation (par l’équipe)</a:t>
            </a:r>
          </a:p>
          <a:p>
            <a:r>
              <a:rPr lang="lb-LU" smtClean="0"/>
              <a:t>Feedback (par l’utilisateur final)</a:t>
            </a:r>
          </a:p>
          <a:p>
            <a:endParaRPr lang="lb-LU" smtClean="0"/>
          </a:p>
          <a:p>
            <a:r>
              <a:rPr lang="lb-LU" smtClean="0"/>
              <a:t>C’est l’inspect-&amp;-adapt de l’utilisateur permettant la création ou le changement des items du Product Backlog</a:t>
            </a:r>
            <a:endParaRPr lang="en-GB"/>
          </a:p>
        </p:txBody>
      </p:sp>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110</a:t>
            </a:fld>
            <a:endParaRPr lang="fr-F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492896"/>
            <a:ext cx="8229600" cy="1143000"/>
          </a:xfr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p>
            <a:r>
              <a:rPr lang="lb-LU" dirty="0" smtClean="0">
                <a:solidFill>
                  <a:schemeClr val="lt1"/>
                </a:solidFill>
                <a:latin typeface="Calibri"/>
                <a:ea typeface="+mn-ea"/>
                <a:cs typeface="Calibri"/>
              </a:rPr>
              <a:t>Validation du Sprint</a:t>
            </a:r>
            <a:endParaRPr lang="en-GB" dirty="0">
              <a:solidFill>
                <a:schemeClr val="lt1"/>
              </a:solidFill>
              <a:latin typeface="Calibri"/>
              <a:ea typeface="+mn-ea"/>
              <a:cs typeface="Calibri"/>
            </a:endParaRPr>
          </a:p>
        </p:txBody>
      </p:sp>
      <p:sp>
        <p:nvSpPr>
          <p:cNvPr id="3" name="Espace réservé du pied de page 2"/>
          <p:cNvSpPr>
            <a:spLocks noGrp="1"/>
          </p:cNvSpPr>
          <p:nvPr>
            <p:ph type="ftr" sz="quarter" idx="11"/>
          </p:nvPr>
        </p:nvSpPr>
        <p:spPr/>
        <p:txBody>
          <a:bodyPr/>
          <a:lstStyle/>
          <a:p>
            <a:r>
              <a:rPr lang="fr-FR" smtClean="0"/>
              <a:t>GDP avec Scrum │ © Pierre E. Neis</a:t>
            </a:r>
            <a:endParaRPr lang="en-GB"/>
          </a:p>
        </p:txBody>
      </p:sp>
      <p:sp>
        <p:nvSpPr>
          <p:cNvPr id="4" name="Espace réservé du numéro de diapositive 3"/>
          <p:cNvSpPr>
            <a:spLocks noGrp="1"/>
          </p:cNvSpPr>
          <p:nvPr>
            <p:ph type="sldNum" sz="quarter" idx="12"/>
          </p:nvPr>
        </p:nvSpPr>
        <p:spPr/>
        <p:txBody>
          <a:bodyPr/>
          <a:lstStyle/>
          <a:p>
            <a:fld id="{36970340-18DE-4ECD-9242-F7D9AA23E925}" type="slidenum">
              <a:rPr lang="fr-FR" smtClean="0"/>
              <a:pPr/>
              <a:t>111</a:t>
            </a:fld>
            <a:endParaRPr lang="fr-F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273050"/>
            <a:ext cx="3213993" cy="1162050"/>
          </a:xfr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rmAutofit/>
          </a:bodyPr>
          <a:lstStyle/>
          <a:p>
            <a:r>
              <a:rPr lang="lb-LU" smtClean="0">
                <a:solidFill>
                  <a:schemeClr val="lt1"/>
                </a:solidFill>
                <a:latin typeface="+mn-lt"/>
                <a:ea typeface="+mn-ea"/>
                <a:cs typeface="+mn-cs"/>
              </a:rPr>
              <a:t>Rétrospective</a:t>
            </a:r>
            <a:endParaRPr lang="en-GB">
              <a:solidFill>
                <a:schemeClr val="lt1"/>
              </a:solidFill>
              <a:latin typeface="+mn-lt"/>
              <a:ea typeface="+mn-ea"/>
              <a:cs typeface="+mn-cs"/>
            </a:endParaRPr>
          </a:p>
        </p:txBody>
      </p:sp>
      <p:sp>
        <p:nvSpPr>
          <p:cNvPr id="3" name="Espace réservé du contenu 2"/>
          <p:cNvSpPr>
            <a:spLocks noGrp="1"/>
          </p:cNvSpPr>
          <p:nvPr>
            <p:ph idx="1"/>
          </p:nvPr>
        </p:nvSpPr>
        <p:spPr/>
        <p:txBody>
          <a:bodyPr/>
          <a:lstStyle/>
          <a:p>
            <a:r>
              <a:rPr lang="lb-LU" smtClean="0"/>
              <a:t>Analyse des résultats</a:t>
            </a:r>
            <a:endParaRPr lang="en-GB"/>
          </a:p>
        </p:txBody>
      </p:sp>
      <p:sp>
        <p:nvSpPr>
          <p:cNvPr id="4" name="Espace réservé du texte 3"/>
          <p:cNvSpPr>
            <a:spLocks noGrp="1"/>
          </p:cNvSpPr>
          <p:nvPr>
            <p:ph type="body" sz="half" idx="2"/>
          </p:nvPr>
        </p:nvSpPr>
        <p:spPr/>
        <p:txBody>
          <a:bodyPr/>
          <a:lstStyle/>
          <a:p>
            <a:endParaRPr lang="en-GB"/>
          </a:p>
        </p:txBody>
      </p:sp>
      <p:sp>
        <p:nvSpPr>
          <p:cNvPr id="6" name="Espace réservé du pied de page 5"/>
          <p:cNvSpPr>
            <a:spLocks noGrp="1"/>
          </p:cNvSpPr>
          <p:nvPr>
            <p:ph type="ftr" sz="quarter" idx="11"/>
          </p:nvPr>
        </p:nvSpPr>
        <p:spPr/>
        <p:txBody>
          <a:bodyPr/>
          <a:lstStyle/>
          <a:p>
            <a:r>
              <a:rPr lang="fr-FR" smtClean="0"/>
              <a:t>GDP avec Scrum │ © Pierre E. Neis</a:t>
            </a:r>
            <a:endParaRPr lang="en-GB"/>
          </a:p>
        </p:txBody>
      </p:sp>
      <p:pic>
        <p:nvPicPr>
          <p:cNvPr id="5" name="Image 4" descr="Foto.jpg"/>
          <p:cNvPicPr>
            <a:picLocks noChangeAspect="1"/>
          </p:cNvPicPr>
          <p:nvPr/>
        </p:nvPicPr>
        <p:blipFill>
          <a:blip r:embed="rId3" cstate="print"/>
          <a:stretch>
            <a:fillRect/>
          </a:stretch>
        </p:blipFill>
        <p:spPr>
          <a:xfrm>
            <a:off x="4499992" y="2132856"/>
            <a:ext cx="2733768" cy="364502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Espace réservé du numéro de diapositive 6"/>
          <p:cNvSpPr>
            <a:spLocks noGrp="1"/>
          </p:cNvSpPr>
          <p:nvPr>
            <p:ph type="sldNum" sz="quarter" idx="12"/>
          </p:nvPr>
        </p:nvSpPr>
        <p:spPr/>
        <p:txBody>
          <a:bodyPr/>
          <a:lstStyle/>
          <a:p>
            <a:fld id="{36970340-18DE-4ECD-9242-F7D9AA23E925}" type="slidenum">
              <a:rPr lang="fr-FR" smtClean="0"/>
              <a:pPr/>
              <a:t>112</a:t>
            </a:fld>
            <a:endParaRPr lang="fr-F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p>
            <a:r>
              <a:rPr lang="en-GB" dirty="0" smtClean="0">
                <a:latin typeface="Calibri"/>
                <a:cs typeface="Calibri"/>
              </a:rPr>
              <a:t>La </a:t>
            </a:r>
            <a:r>
              <a:rPr lang="en-GB" dirty="0" err="1" smtClean="0">
                <a:latin typeface="Calibri"/>
                <a:cs typeface="Calibri"/>
              </a:rPr>
              <a:t>Rétrospective</a:t>
            </a:r>
            <a:endParaRPr lang="en-GB" dirty="0">
              <a:latin typeface="Calibri"/>
              <a:cs typeface="Calibri"/>
            </a:endParaRPr>
          </a:p>
        </p:txBody>
      </p:sp>
      <p:sp>
        <p:nvSpPr>
          <p:cNvPr id="3" name="Espace réservé du contenu 2"/>
          <p:cNvSpPr>
            <a:spLocks noGrp="1"/>
          </p:cNvSpPr>
          <p:nvPr>
            <p:ph idx="1"/>
          </p:nvPr>
        </p:nvSpPr>
        <p:spPr>
          <a:xfrm>
            <a:off x="457200" y="1775191"/>
            <a:ext cx="3466728" cy="4625609"/>
          </a:xfrm>
        </p:spPr>
        <p:style>
          <a:lnRef idx="1">
            <a:schemeClr val="dk1"/>
          </a:lnRef>
          <a:fillRef idx="3">
            <a:schemeClr val="dk1"/>
          </a:fillRef>
          <a:effectRef idx="2">
            <a:schemeClr val="dk1"/>
          </a:effectRef>
          <a:fontRef idx="minor">
            <a:schemeClr val="lt1"/>
          </a:fontRef>
        </p:style>
        <p:txBody>
          <a:bodyPr>
            <a:normAutofit fontScale="77500" lnSpcReduction="20000"/>
          </a:bodyPr>
          <a:lstStyle/>
          <a:p>
            <a:r>
              <a:rPr lang="lb-LU" smtClean="0"/>
              <a:t>Organisateur: ScrumMaster</a:t>
            </a:r>
          </a:p>
          <a:p>
            <a:endParaRPr lang="lb-LU" smtClean="0"/>
          </a:p>
          <a:p>
            <a:r>
              <a:rPr lang="lb-LU" smtClean="0"/>
              <a:t>Participants: l’équipe (actif), le ScrumMaster (actif), le Product Owner (actif en sa qualité de membre de l’équipe)</a:t>
            </a:r>
          </a:p>
          <a:p>
            <a:endParaRPr lang="lb-LU" smtClean="0"/>
          </a:p>
          <a:p>
            <a:r>
              <a:rPr lang="lb-LU" smtClean="0"/>
              <a:t>Durée: 3 heures pour un Sprint de 4 semaines</a:t>
            </a:r>
          </a:p>
          <a:p>
            <a:endParaRPr lang="en-GB"/>
          </a:p>
        </p:txBody>
      </p:sp>
      <p:sp>
        <p:nvSpPr>
          <p:cNvPr id="7" name="Espace réservé du pied de page 6"/>
          <p:cNvSpPr>
            <a:spLocks noGrp="1"/>
          </p:cNvSpPr>
          <p:nvPr>
            <p:ph type="ftr" sz="quarter" idx="11"/>
          </p:nvPr>
        </p:nvSpPr>
        <p:spPr/>
        <p:txBody>
          <a:bodyPr/>
          <a:lstStyle/>
          <a:p>
            <a:r>
              <a:rPr lang="fr-FR" smtClean="0"/>
              <a:t>GDP avec Scrum │ © Pierre E. Neis</a:t>
            </a:r>
            <a:endParaRPr lang="en-GB"/>
          </a:p>
        </p:txBody>
      </p:sp>
      <p:sp>
        <p:nvSpPr>
          <p:cNvPr id="4" name="Espace réservé du contenu 2"/>
          <p:cNvSpPr txBox="1">
            <a:spLocks/>
          </p:cNvSpPr>
          <p:nvPr/>
        </p:nvSpPr>
        <p:spPr>
          <a:xfrm>
            <a:off x="4860032" y="1772817"/>
            <a:ext cx="3466728" cy="4176464"/>
          </a:xfrm>
          <a:prstGeom prst="rect">
            <a:avLst/>
          </a:prstGeom>
        </p:spPr>
        <p:txBody>
          <a:bodyPr vert="horz" lIns="54864" tIns="91440" rtlCol="0">
            <a:normAutofit fontScale="77500" lnSpcReduction="20000"/>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lang="lb-LU" sz="3200" dirty="0" smtClean="0"/>
              <a:t>Analyse du Process Scrum:</a:t>
            </a:r>
          </a:p>
          <a:p>
            <a:pPr marL="896112" lvl="1" indent="-320040">
              <a:buClr>
                <a:schemeClr val="accent1"/>
              </a:buClr>
              <a:buSzPct val="80000"/>
              <a:buFont typeface="Wingdings 2"/>
              <a:buChar char=""/>
            </a:pPr>
            <a:r>
              <a:rPr kumimoji="0" lang="lb-LU" sz="2400" b="0" i="1" u="none" strike="noStrike" kern="1200" cap="none" spc="0" normalizeH="0" baseline="0" noProof="0" dirty="0" smtClean="0">
                <a:ln>
                  <a:noFill/>
                </a:ln>
                <a:solidFill>
                  <a:schemeClr val="tx1"/>
                </a:solidFill>
                <a:effectLst/>
                <a:uLnTx/>
                <a:uFillTx/>
                <a:latin typeface="+mn-lt"/>
                <a:ea typeface="+mn-ea"/>
                <a:cs typeface="+mn-cs"/>
              </a:rPr>
              <a:t>Comment</a:t>
            </a:r>
            <a:r>
              <a:rPr kumimoji="0" lang="lb-LU" sz="2400" b="0" i="1" u="none" strike="noStrike" kern="1200" cap="none" spc="0" normalizeH="0" noProof="0" dirty="0" smtClean="0">
                <a:ln>
                  <a:noFill/>
                </a:ln>
                <a:solidFill>
                  <a:schemeClr val="tx1"/>
                </a:solidFill>
                <a:effectLst/>
                <a:uLnTx/>
                <a:uFillTx/>
                <a:latin typeface="+mn-lt"/>
                <a:ea typeface="+mn-ea"/>
                <a:cs typeface="+mn-cs"/>
              </a:rPr>
              <a:t> cela c’est passé pendant le Sprint</a:t>
            </a:r>
          </a:p>
          <a:p>
            <a:pPr marL="896112" lvl="1" indent="-320040">
              <a:buClr>
                <a:schemeClr val="accent1"/>
              </a:buClr>
              <a:buSzPct val="80000"/>
              <a:buFont typeface="Wingdings 2"/>
              <a:buChar char=""/>
            </a:pPr>
            <a:r>
              <a:rPr lang="lb-LU" sz="2400" i="1" baseline="0" dirty="0" smtClean="0"/>
              <a:t>Comment</a:t>
            </a:r>
            <a:r>
              <a:rPr lang="lb-LU" sz="2400" i="1" dirty="0" smtClean="0"/>
              <a:t> s’améliorer</a:t>
            </a:r>
          </a:p>
          <a:p>
            <a:pPr marL="896112" lvl="1" indent="-320040">
              <a:buClr>
                <a:schemeClr val="accent1"/>
              </a:buClr>
              <a:buSzPct val="80000"/>
              <a:buFont typeface="Wingdings 2"/>
              <a:buChar char=""/>
            </a:pPr>
            <a:endParaRPr kumimoji="0" lang="lb-LU" sz="3200" b="0" i="0" u="none" strike="noStrike" kern="1200" cap="none" spc="0" normalizeH="0" baseline="0" noProof="0" dirty="0" smtClean="0">
              <a:ln>
                <a:noFill/>
              </a:ln>
              <a:solidFill>
                <a:schemeClr val="tx1"/>
              </a:solidFill>
              <a:effectLst/>
              <a:uLnTx/>
              <a:uFillTx/>
              <a:latin typeface="+mn-lt"/>
              <a:ea typeface="+mn-ea"/>
              <a:cs typeface="+mn-cs"/>
            </a:endParaRPr>
          </a:p>
          <a:p>
            <a:pPr marL="438912" indent="-320040">
              <a:buClr>
                <a:schemeClr val="accent1"/>
              </a:buClr>
              <a:buSzPct val="80000"/>
              <a:buFont typeface="Wingdings 2"/>
              <a:buChar char=""/>
            </a:pPr>
            <a:r>
              <a:rPr lang="lb-LU" sz="3200" dirty="0" smtClean="0"/>
              <a:t>Points principaux de vérification:</a:t>
            </a:r>
          </a:p>
          <a:p>
            <a:pPr marL="896112" lvl="1" indent="-320040">
              <a:buClr>
                <a:schemeClr val="accent1"/>
              </a:buClr>
              <a:buSzPct val="80000"/>
              <a:buFont typeface="Wingdings 2"/>
              <a:buChar char=""/>
            </a:pPr>
            <a:r>
              <a:rPr lang="lb-LU" sz="2400" i="1" dirty="0"/>
              <a:t>La communication dans l’équipe</a:t>
            </a:r>
          </a:p>
          <a:p>
            <a:pPr marL="896112" lvl="1" indent="-320040">
              <a:buClr>
                <a:schemeClr val="accent1"/>
              </a:buClr>
              <a:buSzPct val="80000"/>
              <a:buFont typeface="Wingdings 2"/>
              <a:buChar char=""/>
            </a:pPr>
            <a:r>
              <a:rPr lang="lb-LU" sz="2400" i="1" dirty="0"/>
              <a:t>Les relations entre les membres de l’équipe</a:t>
            </a:r>
          </a:p>
          <a:p>
            <a:pPr marL="896112" lvl="1" indent="-320040">
              <a:buClr>
                <a:schemeClr val="accent1"/>
              </a:buClr>
              <a:buSzPct val="80000"/>
              <a:buFont typeface="Wingdings 2"/>
              <a:buChar char=""/>
            </a:pPr>
            <a:r>
              <a:rPr lang="lb-LU" sz="2400" i="1" dirty="0"/>
              <a:t>Les process et les outils</a:t>
            </a:r>
          </a:p>
          <a:p>
            <a:pPr marL="896112" lvl="1" indent="-320040">
              <a:buClr>
                <a:schemeClr val="accent1"/>
              </a:buClr>
              <a:buSzPct val="80000"/>
              <a:buFont typeface="Wingdings 2"/>
              <a:buChar char=""/>
            </a:pPr>
            <a:r>
              <a:rPr lang="lb-LU" sz="2400" i="1" dirty="0"/>
              <a:t>Les besoins en formation</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en-GB"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2" descr="Creative Commons License"/>
          <p:cNvPicPr>
            <a:picLocks noChangeAspect="1" noChangeArrowheads="1"/>
          </p:cNvPicPr>
          <p:nvPr/>
        </p:nvPicPr>
        <p:blipFill>
          <a:blip r:embed="rId3" cstate="print"/>
          <a:srcRect/>
          <a:stretch>
            <a:fillRect/>
          </a:stretch>
        </p:blipFill>
        <p:spPr bwMode="auto">
          <a:xfrm>
            <a:off x="0" y="6562725"/>
            <a:ext cx="838200" cy="295275"/>
          </a:xfrm>
          <a:prstGeom prst="rect">
            <a:avLst/>
          </a:prstGeom>
          <a:noFill/>
        </p:spPr>
      </p:pic>
      <p:sp>
        <p:nvSpPr>
          <p:cNvPr id="8" name="Espace réservé du numéro de diapositive 7"/>
          <p:cNvSpPr>
            <a:spLocks noGrp="1"/>
          </p:cNvSpPr>
          <p:nvPr>
            <p:ph type="sldNum" sz="quarter" idx="12"/>
          </p:nvPr>
        </p:nvSpPr>
        <p:spPr/>
        <p:txBody>
          <a:bodyPr/>
          <a:lstStyle/>
          <a:p>
            <a:fld id="{36970340-18DE-4ECD-9242-F7D9AA23E925}" type="slidenum">
              <a:rPr lang="fr-FR" smtClean="0"/>
              <a:pPr/>
              <a:t>113</a:t>
            </a:fld>
            <a:endParaRPr lang="fr-F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p>
            <a:r>
              <a:rPr lang="lb-LU" dirty="0" smtClean="0">
                <a:latin typeface="Calibri"/>
                <a:cs typeface="Calibri"/>
              </a:rPr>
              <a:t>Rétrospective</a:t>
            </a:r>
            <a:endParaRPr lang="en-GB" dirty="0" smtClean="0">
              <a:latin typeface="Calibri"/>
              <a:cs typeface="Calibri"/>
            </a:endParaRPr>
          </a:p>
        </p:txBody>
      </p:sp>
      <p:sp>
        <p:nvSpPr>
          <p:cNvPr id="3" name="Espace réservé du contenu 2"/>
          <p:cNvSpPr>
            <a:spLocks noGrp="1"/>
          </p:cNvSpPr>
          <p:nvPr>
            <p:ph idx="1"/>
          </p:nvPr>
        </p:nvSpPr>
        <p:spPr/>
        <p:txBody>
          <a:bodyPr>
            <a:normAutofit/>
          </a:bodyPr>
          <a:lstStyle/>
          <a:p>
            <a:r>
              <a:rPr lang="lb-LU" smtClean="0"/>
              <a:t>Nous faisons un point après l’action en nous posant deux questions:</a:t>
            </a:r>
          </a:p>
          <a:p>
            <a:pPr lvl="1"/>
            <a:r>
              <a:rPr lang="lb-LU" smtClean="0"/>
              <a:t>Qu’est-ce qui a bien fonctionné?</a:t>
            </a:r>
          </a:p>
          <a:p>
            <a:pPr lvl="1"/>
            <a:r>
              <a:rPr lang="lb-LU" smtClean="0"/>
              <a:t>Que devons-nous améliorer?</a:t>
            </a:r>
          </a:p>
          <a:p>
            <a:pPr lvl="1"/>
            <a:endParaRPr lang="lb-LU" smtClean="0"/>
          </a:p>
          <a:p>
            <a:r>
              <a:rPr lang="lb-LU" smtClean="0"/>
              <a:t>Objectifs:</a:t>
            </a:r>
          </a:p>
          <a:p>
            <a:pPr lvl="1"/>
            <a:r>
              <a:rPr lang="lb-LU" smtClean="0"/>
              <a:t>Apprendre du passé pour préparer l’avenir</a:t>
            </a:r>
          </a:p>
          <a:p>
            <a:pPr lvl="1"/>
            <a:r>
              <a:rPr lang="lb-LU" smtClean="0"/>
              <a:t>Améliorer la productivité de l’équipe</a:t>
            </a:r>
            <a:endParaRPr lang="en-GB"/>
          </a:p>
        </p:txBody>
      </p:sp>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114</a:t>
            </a:fld>
            <a:endParaRPr lang="fr-F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p>
            <a:r>
              <a:rPr lang="lb-LU" dirty="0" smtClean="0">
                <a:latin typeface="Calibri"/>
                <a:cs typeface="Calibri"/>
              </a:rPr>
              <a:t>Finalité de la Rétrospective</a:t>
            </a:r>
            <a:endParaRPr lang="en-GB" dirty="0" smtClean="0">
              <a:latin typeface="Calibri"/>
              <a:cs typeface="Calibri"/>
            </a:endParaRPr>
          </a:p>
        </p:txBody>
      </p:sp>
      <p:sp>
        <p:nvSpPr>
          <p:cNvPr id="3" name="Espace réservé du contenu 2"/>
          <p:cNvSpPr>
            <a:spLocks noGrp="1"/>
          </p:cNvSpPr>
          <p:nvPr>
            <p:ph idx="1"/>
          </p:nvPr>
        </p:nvSpPr>
        <p:spPr>
          <a:xfrm>
            <a:off x="457200" y="1600201"/>
            <a:ext cx="4186808" cy="3628999"/>
          </a:xfrm>
        </p:spPr>
        <p:txBody>
          <a:bodyPr>
            <a:normAutofit/>
          </a:bodyPr>
          <a:lstStyle/>
          <a:p>
            <a:r>
              <a:rPr lang="lb-LU" dirty="0" smtClean="0"/>
              <a:t>Debriefing</a:t>
            </a:r>
          </a:p>
          <a:p>
            <a:r>
              <a:rPr lang="lb-LU" dirty="0" smtClean="0"/>
              <a:t>Amélioration</a:t>
            </a:r>
          </a:p>
          <a:p>
            <a:r>
              <a:rPr lang="lb-LU" dirty="0" smtClean="0"/>
              <a:t>Comprendre la réalité</a:t>
            </a:r>
          </a:p>
          <a:p>
            <a:r>
              <a:rPr lang="lb-LU" dirty="0" smtClean="0"/>
              <a:t>Apprendre</a:t>
            </a:r>
          </a:p>
          <a:p>
            <a:r>
              <a:rPr lang="lb-LU" dirty="0" smtClean="0"/>
              <a:t>“Input” pour le Sprint Planning</a:t>
            </a:r>
            <a:endParaRPr lang="en-GB" dirty="0"/>
          </a:p>
        </p:txBody>
      </p:sp>
      <p:sp>
        <p:nvSpPr>
          <p:cNvPr id="6" name="Espace réservé du pied de page 5"/>
          <p:cNvSpPr>
            <a:spLocks noGrp="1"/>
          </p:cNvSpPr>
          <p:nvPr>
            <p:ph type="ftr" sz="quarter" idx="11"/>
          </p:nvPr>
        </p:nvSpPr>
        <p:spPr/>
        <p:txBody>
          <a:bodyPr/>
          <a:lstStyle/>
          <a:p>
            <a:r>
              <a:rPr lang="fr-FR" smtClean="0"/>
              <a:t>GDP avec Scrum │ © Pierre E. Neis</a:t>
            </a:r>
            <a:endParaRPr lang="en-GB"/>
          </a:p>
        </p:txBody>
      </p:sp>
      <p:sp>
        <p:nvSpPr>
          <p:cNvPr id="4" name="Accolade fermante 3"/>
          <p:cNvSpPr/>
          <p:nvPr/>
        </p:nvSpPr>
        <p:spPr>
          <a:xfrm>
            <a:off x="4572000" y="1484784"/>
            <a:ext cx="288032" cy="36724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ZoneTexte 4"/>
          <p:cNvSpPr txBox="1"/>
          <p:nvPr/>
        </p:nvSpPr>
        <p:spPr>
          <a:xfrm>
            <a:off x="4788024" y="3068960"/>
            <a:ext cx="3841886" cy="461665"/>
          </a:xfrm>
          <a:prstGeom prst="rect">
            <a:avLst/>
          </a:prstGeom>
          <a:noFill/>
        </p:spPr>
        <p:txBody>
          <a:bodyPr wrap="none" rtlCol="0">
            <a:spAutoFit/>
          </a:bodyPr>
          <a:lstStyle/>
          <a:p>
            <a:r>
              <a:rPr lang="lb-LU" sz="2400" b="1" i="1" smtClean="0"/>
              <a:t>Où allons-nous à partir d’ici?</a:t>
            </a:r>
            <a:endParaRPr lang="en-GB" sz="2400" b="1" i="1"/>
          </a:p>
        </p:txBody>
      </p:sp>
      <p:sp>
        <p:nvSpPr>
          <p:cNvPr id="7" name="Espace réservé du numéro de diapositive 6"/>
          <p:cNvSpPr>
            <a:spLocks noGrp="1"/>
          </p:cNvSpPr>
          <p:nvPr>
            <p:ph type="sldNum" sz="quarter" idx="12"/>
          </p:nvPr>
        </p:nvSpPr>
        <p:spPr/>
        <p:txBody>
          <a:bodyPr/>
          <a:lstStyle/>
          <a:p>
            <a:fld id="{36970340-18DE-4ECD-9242-F7D9AA23E925}" type="slidenum">
              <a:rPr lang="fr-FR" smtClean="0"/>
              <a:pPr/>
              <a:t>115</a:t>
            </a:fld>
            <a:endParaRPr lang="fr-F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Comment </a:t>
            </a:r>
            <a:r>
              <a:rPr lang="fr-FR" dirty="0" err="1" smtClean="0"/>
              <a:t>implementer</a:t>
            </a:r>
            <a:r>
              <a:rPr lang="fr-FR" dirty="0" smtClean="0"/>
              <a:t> </a:t>
            </a:r>
            <a:r>
              <a:rPr lang="fr-FR" dirty="0" err="1" smtClean="0"/>
              <a:t>scrum</a:t>
            </a:r>
            <a:r>
              <a:rPr lang="fr-FR" dirty="0" smtClean="0"/>
              <a:t>?</a:t>
            </a:r>
            <a:endParaRPr lang="fr-FR" dirty="0"/>
          </a:p>
        </p:txBody>
      </p:sp>
      <p:sp>
        <p:nvSpPr>
          <p:cNvPr id="5" name="Espace réservé du texte 4"/>
          <p:cNvSpPr>
            <a:spLocks noGrp="1"/>
          </p:cNvSpPr>
          <p:nvPr>
            <p:ph type="body" idx="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6970340-18DE-4ECD-9242-F7D9AA23E925}" type="slidenum">
              <a:rPr lang="fr-FR" smtClean="0"/>
              <a:pPr/>
              <a:t>116</a:t>
            </a:fld>
            <a:endParaRPr lang="fr-FR"/>
          </a:p>
        </p:txBody>
      </p:sp>
      <p:sp>
        <p:nvSpPr>
          <p:cNvPr id="7" name="Espace réservé du pied de page 6"/>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Sponsor</a:t>
            </a:r>
            <a:endParaRPr lang="fr-FR" dirty="0"/>
          </a:p>
        </p:txBody>
      </p:sp>
      <p:sp>
        <p:nvSpPr>
          <p:cNvPr id="9" name="Espace réservé du texte 8"/>
          <p:cNvSpPr>
            <a:spLocks noGrp="1"/>
          </p:cNvSpPr>
          <p:nvPr>
            <p:ph type="body" sz="half" idx="2"/>
          </p:nvPr>
        </p:nvSpPr>
        <p:spPr/>
        <p:txBody>
          <a:bodyPr/>
          <a:lstStyle/>
          <a:p>
            <a:r>
              <a:rPr lang="fr-FR" dirty="0" smtClean="0"/>
              <a:t>Chercher un Sponsor le plus haut possible dans la hiérarchie permet de garantir la bonne mise en place du processus de changement.</a:t>
            </a:r>
            <a:endParaRPr lang="fr-FR" dirty="0"/>
          </a:p>
        </p:txBody>
      </p:sp>
      <p:pic>
        <p:nvPicPr>
          <p:cNvPr id="2050" name="Picture 2" descr="http://www.jokedujour.com/baby/sponsor_baby.jpg"/>
          <p:cNvPicPr>
            <a:picLocks noGrp="1" noChangeAspect="1" noChangeArrowheads="1"/>
          </p:cNvPicPr>
          <p:nvPr>
            <p:ph type="pic" idx="1"/>
          </p:nvPr>
        </p:nvPicPr>
        <p:blipFill>
          <a:blip r:embed="rId3" cstate="print"/>
          <a:srcRect t="350" b="350"/>
          <a:stretch>
            <a:fillRect/>
          </a:stretch>
        </p:blipFill>
        <p:spPr bwMode="auto">
          <a:prstGeom prst="rect">
            <a:avLst/>
          </a:prstGeom>
          <a:noFill/>
        </p:spPr>
      </p:pic>
      <p:sp>
        <p:nvSpPr>
          <p:cNvPr id="11" name="Espace réservé du numéro de diapositive 10"/>
          <p:cNvSpPr>
            <a:spLocks noGrp="1"/>
          </p:cNvSpPr>
          <p:nvPr>
            <p:ph type="sldNum" sz="quarter" idx="12"/>
          </p:nvPr>
        </p:nvSpPr>
        <p:spPr/>
        <p:txBody>
          <a:bodyPr/>
          <a:lstStyle/>
          <a:p>
            <a:fld id="{36970340-18DE-4ECD-9242-F7D9AA23E925}" type="slidenum">
              <a:rPr lang="fr-FR" smtClean="0"/>
              <a:pPr/>
              <a:t>117</a:t>
            </a:fld>
            <a:endParaRPr lang="fr-FR"/>
          </a:p>
        </p:txBody>
      </p:sp>
      <p:sp>
        <p:nvSpPr>
          <p:cNvPr id="12" name="Espace réservé du pied de page 11"/>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Initier</a:t>
            </a:r>
            <a:endParaRPr lang="fr-FR" dirty="0"/>
          </a:p>
        </p:txBody>
      </p:sp>
      <p:sp>
        <p:nvSpPr>
          <p:cNvPr id="4" name="Espace réservé du texte 3"/>
          <p:cNvSpPr>
            <a:spLocks noGrp="1"/>
          </p:cNvSpPr>
          <p:nvPr>
            <p:ph type="body" sz="half" idx="2"/>
          </p:nvPr>
        </p:nvSpPr>
        <p:spPr/>
        <p:txBody>
          <a:bodyPr/>
          <a:lstStyle/>
          <a:p>
            <a:r>
              <a:rPr lang="fr-FR" dirty="0" smtClean="0"/>
              <a:t>Avancer seul sur un projet de changement est plus que risqué. Faites-vous aider par une ressource externe.</a:t>
            </a:r>
            <a:endParaRPr lang="fr-FR" dirty="0"/>
          </a:p>
        </p:txBody>
      </p:sp>
      <p:pic>
        <p:nvPicPr>
          <p:cNvPr id="230404" name="Picture 4" descr="http://reconmanagementsystemsmi.com/images/Coaching%20Picture.jpg"/>
          <p:cNvPicPr>
            <a:picLocks noGrp="1" noChangeAspect="1" noChangeArrowheads="1"/>
          </p:cNvPicPr>
          <p:nvPr>
            <p:ph type="pic" idx="1"/>
          </p:nvPr>
        </p:nvPicPr>
        <p:blipFill>
          <a:blip r:embed="rId3" cstate="print"/>
          <a:srcRect l="5729" r="5729"/>
          <a:stretch>
            <a:fillRect/>
          </a:stretch>
        </p:blipFill>
        <p:spPr bwMode="auto">
          <a:prstGeom prst="rect">
            <a:avLst/>
          </a:prstGeom>
          <a:noFill/>
        </p:spPr>
      </p:pic>
      <p:sp>
        <p:nvSpPr>
          <p:cNvPr id="7" name="Espace réservé du numéro de diapositive 6"/>
          <p:cNvSpPr>
            <a:spLocks noGrp="1"/>
          </p:cNvSpPr>
          <p:nvPr>
            <p:ph type="sldNum" sz="quarter" idx="12"/>
          </p:nvPr>
        </p:nvSpPr>
        <p:spPr/>
        <p:txBody>
          <a:bodyPr/>
          <a:lstStyle/>
          <a:p>
            <a:fld id="{36970340-18DE-4ECD-9242-F7D9AA23E925}" type="slidenum">
              <a:rPr lang="fr-FR" smtClean="0"/>
              <a:pPr/>
              <a:t>118</a:t>
            </a:fld>
            <a:endParaRPr lang="fr-FR"/>
          </a:p>
        </p:txBody>
      </p:sp>
      <p:sp>
        <p:nvSpPr>
          <p:cNvPr id="8" name="Espace réservé du pied de page 7"/>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Enflammer</a:t>
            </a:r>
            <a:endParaRPr lang="fr-FR" dirty="0"/>
          </a:p>
        </p:txBody>
      </p:sp>
      <p:sp>
        <p:nvSpPr>
          <p:cNvPr id="4" name="Espace réservé du texte 3"/>
          <p:cNvSpPr>
            <a:spLocks noGrp="1"/>
          </p:cNvSpPr>
          <p:nvPr>
            <p:ph type="body" sz="half" idx="2"/>
          </p:nvPr>
        </p:nvSpPr>
        <p:spPr/>
        <p:txBody>
          <a:bodyPr/>
          <a:lstStyle/>
          <a:p>
            <a:r>
              <a:rPr lang="fr-FR" dirty="0" smtClean="0"/>
              <a:t>Allumez votre première balise et enflammez ensuite le développement.</a:t>
            </a:r>
            <a:endParaRPr lang="fr-FR" dirty="0"/>
          </a:p>
        </p:txBody>
      </p:sp>
      <p:pic>
        <p:nvPicPr>
          <p:cNvPr id="232450" name="Picture 2" descr="http://www.churchatthegateway.org/wp-content/uploads/2010/03/ignite-passion.jpg"/>
          <p:cNvPicPr>
            <a:picLocks noGrp="1" noChangeAspect="1" noChangeArrowheads="1"/>
          </p:cNvPicPr>
          <p:nvPr>
            <p:ph type="pic" idx="1"/>
          </p:nvPr>
        </p:nvPicPr>
        <p:blipFill>
          <a:blip r:embed="rId3" cstate="print"/>
          <a:srcRect l="5556" r="5556"/>
          <a:stretch>
            <a:fillRect/>
          </a:stretch>
        </p:blipFill>
        <p:spPr bwMode="auto">
          <a:prstGeom prst="rect">
            <a:avLst/>
          </a:prstGeom>
          <a:noFill/>
        </p:spPr>
      </p:pic>
      <p:sp>
        <p:nvSpPr>
          <p:cNvPr id="6" name="Espace réservé du numéro de diapositive 5"/>
          <p:cNvSpPr>
            <a:spLocks noGrp="1"/>
          </p:cNvSpPr>
          <p:nvPr>
            <p:ph type="sldNum" sz="quarter" idx="12"/>
          </p:nvPr>
        </p:nvSpPr>
        <p:spPr/>
        <p:txBody>
          <a:bodyPr/>
          <a:lstStyle/>
          <a:p>
            <a:fld id="{36970340-18DE-4ECD-9242-F7D9AA23E925}" type="slidenum">
              <a:rPr lang="fr-FR" smtClean="0"/>
              <a:pPr/>
              <a:t>119</a:t>
            </a:fld>
            <a:endParaRPr lang="fr-FR"/>
          </a:p>
        </p:txBody>
      </p:sp>
      <p:sp>
        <p:nvSpPr>
          <p:cNvPr id="7" name="Espace réservé du pied de page 6"/>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lb-LU" smtClean="0"/>
              <a:t>Le Jargon de scrum</a:t>
            </a:r>
            <a:endParaRPr lang="en-GB" dirty="0"/>
          </a:p>
        </p:txBody>
      </p:sp>
      <p:sp>
        <p:nvSpPr>
          <p:cNvPr id="5" name="Espace réservé du texte 4"/>
          <p:cNvSpPr>
            <a:spLocks noGrp="1"/>
          </p:cNvSpPr>
          <p:nvPr>
            <p:ph type="body" idx="1"/>
          </p:nvPr>
        </p:nvSpPr>
        <p:spPr/>
        <p:txBody>
          <a:bodyPr>
            <a:normAutofit/>
          </a:bodyPr>
          <a:lstStyle/>
          <a:p>
            <a:pPr algn="ctr"/>
            <a:r>
              <a:rPr lang="en-GB" sz="4800" dirty="0" smtClean="0">
                <a:latin typeface="Calibri"/>
                <a:cs typeface="Calibri"/>
              </a:rPr>
              <a:t>①</a:t>
            </a:r>
            <a:endParaRPr lang="en-GB" sz="4800" dirty="0"/>
          </a:p>
        </p:txBody>
      </p:sp>
      <p:sp>
        <p:nvSpPr>
          <p:cNvPr id="6" name="Espace réservé du pied de page 5"/>
          <p:cNvSpPr>
            <a:spLocks noGrp="1"/>
          </p:cNvSpPr>
          <p:nvPr>
            <p:ph type="ftr" sz="quarter" idx="11"/>
          </p:nvPr>
        </p:nvSpPr>
        <p:spPr/>
        <p:txBody>
          <a:bodyPr/>
          <a:lstStyle/>
          <a:p>
            <a:r>
              <a:rPr lang="fr-FR" dirty="0" smtClean="0"/>
              <a:t>GDP avec Scrum │ © Pierre E. Neis</a:t>
            </a:r>
            <a:endParaRPr lang="en-GB" dirty="0"/>
          </a:p>
        </p:txBody>
      </p:sp>
      <p:sp>
        <p:nvSpPr>
          <p:cNvPr id="7" name="Espace réservé du numéro de diapositive 6"/>
          <p:cNvSpPr>
            <a:spLocks noGrp="1"/>
          </p:cNvSpPr>
          <p:nvPr>
            <p:ph type="sldNum" sz="quarter" idx="12"/>
          </p:nvPr>
        </p:nvSpPr>
        <p:spPr/>
        <p:txBody>
          <a:bodyPr/>
          <a:lstStyle/>
          <a:p>
            <a:fld id="{36970340-18DE-4ECD-9242-F7D9AA23E925}" type="slidenum">
              <a:rPr lang="fr-FR" smtClean="0"/>
              <a:pPr/>
              <a:t>12</a:t>
            </a:fld>
            <a:endParaRPr lang="fr-F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Diversité</a:t>
            </a:r>
            <a:endParaRPr lang="fr-FR" dirty="0"/>
          </a:p>
        </p:txBody>
      </p:sp>
      <p:sp>
        <p:nvSpPr>
          <p:cNvPr id="4" name="Espace réservé du texte 3"/>
          <p:cNvSpPr>
            <a:spLocks noGrp="1"/>
          </p:cNvSpPr>
          <p:nvPr>
            <p:ph type="body" sz="half" idx="2"/>
          </p:nvPr>
        </p:nvSpPr>
        <p:spPr/>
        <p:txBody>
          <a:bodyPr/>
          <a:lstStyle/>
          <a:p>
            <a:r>
              <a:rPr lang="fr-FR" dirty="0" smtClean="0"/>
              <a:t>Allumez davantage de balises en diversifiant le nombres des acteurs de votre projet.</a:t>
            </a:r>
            <a:endParaRPr lang="fr-FR" dirty="0"/>
          </a:p>
        </p:txBody>
      </p:sp>
      <p:pic>
        <p:nvPicPr>
          <p:cNvPr id="234498" name="Picture 2" descr="http://www.cci.utk.edu/files/diversity.jpg"/>
          <p:cNvPicPr>
            <a:picLocks noGrp="1" noChangeAspect="1" noChangeArrowheads="1"/>
          </p:cNvPicPr>
          <p:nvPr>
            <p:ph type="pic" idx="1"/>
          </p:nvPr>
        </p:nvPicPr>
        <p:blipFill>
          <a:blip r:embed="rId3" cstate="print"/>
          <a:srcRect t="12500" b="12500"/>
          <a:stretch>
            <a:fillRect/>
          </a:stretch>
        </p:blipFill>
        <p:spPr bwMode="auto">
          <a:prstGeom prst="rect">
            <a:avLst/>
          </a:prstGeom>
          <a:noFill/>
        </p:spPr>
      </p:pic>
      <p:sp>
        <p:nvSpPr>
          <p:cNvPr id="6" name="Espace réservé du numéro de diapositive 5"/>
          <p:cNvSpPr>
            <a:spLocks noGrp="1"/>
          </p:cNvSpPr>
          <p:nvPr>
            <p:ph type="sldNum" sz="quarter" idx="12"/>
          </p:nvPr>
        </p:nvSpPr>
        <p:spPr/>
        <p:txBody>
          <a:bodyPr/>
          <a:lstStyle/>
          <a:p>
            <a:fld id="{36970340-18DE-4ECD-9242-F7D9AA23E925}" type="slidenum">
              <a:rPr lang="fr-FR" smtClean="0"/>
              <a:pPr/>
              <a:t>120</a:t>
            </a:fld>
            <a:endParaRPr lang="fr-FR"/>
          </a:p>
        </p:txBody>
      </p:sp>
      <p:sp>
        <p:nvSpPr>
          <p:cNvPr id="7" name="Espace réservé du pied de page 6"/>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Promouvoir</a:t>
            </a:r>
            <a:endParaRPr lang="fr-FR" dirty="0"/>
          </a:p>
        </p:txBody>
      </p:sp>
      <p:sp>
        <p:nvSpPr>
          <p:cNvPr id="4" name="Espace réservé du texte 3"/>
          <p:cNvSpPr>
            <a:spLocks noGrp="1"/>
          </p:cNvSpPr>
          <p:nvPr>
            <p:ph type="body" sz="half" idx="2"/>
          </p:nvPr>
        </p:nvSpPr>
        <p:spPr/>
        <p:txBody>
          <a:bodyPr/>
          <a:lstStyle/>
          <a:p>
            <a:r>
              <a:rPr lang="fr-FR" dirty="0" smtClean="0"/>
              <a:t>Faites savoir et partagez votre expérience. Vous et votre équipe êtes les promoteurs de Scrum au sein de votre organisation. Allumez encore plus de balises.</a:t>
            </a:r>
            <a:endParaRPr lang="fr-FR" dirty="0"/>
          </a:p>
        </p:txBody>
      </p:sp>
      <p:pic>
        <p:nvPicPr>
          <p:cNvPr id="236546" name="Picture 2" descr="http://marketinghackz.com/wp-content/uploads/2011/05/promote-your-services.jpg"/>
          <p:cNvPicPr>
            <a:picLocks noGrp="1" noChangeAspect="1" noChangeArrowheads="1"/>
          </p:cNvPicPr>
          <p:nvPr>
            <p:ph type="pic" idx="1"/>
          </p:nvPr>
        </p:nvPicPr>
        <p:blipFill>
          <a:blip r:embed="rId3" cstate="print"/>
          <a:stretch>
            <a:fillRect/>
          </a:stretch>
        </p:blipFill>
        <p:spPr bwMode="auto">
          <a:xfrm>
            <a:off x="2915816" y="548680"/>
            <a:ext cx="3619500" cy="4191000"/>
          </a:xfrm>
          <a:prstGeom prst="rect">
            <a:avLst/>
          </a:prstGeom>
          <a:noFill/>
        </p:spPr>
      </p:pic>
      <p:sp>
        <p:nvSpPr>
          <p:cNvPr id="6" name="Espace réservé du numéro de diapositive 5"/>
          <p:cNvSpPr>
            <a:spLocks noGrp="1"/>
          </p:cNvSpPr>
          <p:nvPr>
            <p:ph type="sldNum" sz="quarter" idx="12"/>
          </p:nvPr>
        </p:nvSpPr>
        <p:spPr/>
        <p:txBody>
          <a:bodyPr/>
          <a:lstStyle/>
          <a:p>
            <a:fld id="{36970340-18DE-4ECD-9242-F7D9AA23E925}" type="slidenum">
              <a:rPr lang="fr-FR" smtClean="0"/>
              <a:pPr/>
              <a:t>121</a:t>
            </a:fld>
            <a:endParaRPr lang="fr-FR"/>
          </a:p>
        </p:txBody>
      </p:sp>
      <p:sp>
        <p:nvSpPr>
          <p:cNvPr id="7" name="Espace réservé du pied de page 6"/>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Professionnaliser</a:t>
            </a:r>
            <a:endParaRPr lang="fr-FR" dirty="0"/>
          </a:p>
        </p:txBody>
      </p:sp>
      <p:sp>
        <p:nvSpPr>
          <p:cNvPr id="4" name="Espace réservé du texte 3"/>
          <p:cNvSpPr>
            <a:spLocks noGrp="1"/>
          </p:cNvSpPr>
          <p:nvPr>
            <p:ph type="body" sz="half" idx="2"/>
          </p:nvPr>
        </p:nvSpPr>
        <p:spPr/>
        <p:txBody>
          <a:bodyPr/>
          <a:lstStyle/>
          <a:p>
            <a:r>
              <a:rPr lang="fr-FR" dirty="0" smtClean="0"/>
              <a:t>En adoptant une attitude « Scrum », vous engager un processus d’amélioration continue et de montée en compétence de votre organisation. Créez un Centre de Compétence.</a:t>
            </a:r>
            <a:endParaRPr lang="fr-FR" dirty="0"/>
          </a:p>
        </p:txBody>
      </p:sp>
      <p:pic>
        <p:nvPicPr>
          <p:cNvPr id="238594" name="Picture 2" descr="http://www.grundfos.com/about-us/news-and-press/news/new-competence-centre/_jcr_content/news_content/image2.resize.jpg/1299153868692.jpg"/>
          <p:cNvPicPr>
            <a:picLocks noGrp="1" noChangeAspect="1" noChangeArrowheads="1"/>
          </p:cNvPicPr>
          <p:nvPr>
            <p:ph type="pic" idx="1"/>
          </p:nvPr>
        </p:nvPicPr>
        <p:blipFill>
          <a:blip r:embed="rId3" cstate="print"/>
          <a:srcRect l="15015" r="15015"/>
          <a:stretch>
            <a:fillRect/>
          </a:stretch>
        </p:blipFill>
        <p:spPr bwMode="auto">
          <a:prstGeom prst="rect">
            <a:avLst/>
          </a:prstGeom>
          <a:noFill/>
        </p:spPr>
      </p:pic>
      <p:sp>
        <p:nvSpPr>
          <p:cNvPr id="6" name="Espace réservé du numéro de diapositive 5"/>
          <p:cNvSpPr>
            <a:spLocks noGrp="1"/>
          </p:cNvSpPr>
          <p:nvPr>
            <p:ph type="sldNum" sz="quarter" idx="12"/>
          </p:nvPr>
        </p:nvSpPr>
        <p:spPr/>
        <p:txBody>
          <a:bodyPr/>
          <a:lstStyle/>
          <a:p>
            <a:fld id="{36970340-18DE-4ECD-9242-F7D9AA23E925}" type="slidenum">
              <a:rPr lang="fr-FR" smtClean="0"/>
              <a:pPr/>
              <a:t>122</a:t>
            </a:fld>
            <a:endParaRPr lang="fr-FR"/>
          </a:p>
        </p:txBody>
      </p:sp>
      <p:sp>
        <p:nvSpPr>
          <p:cNvPr id="7" name="Espace réservé du pied de page 6"/>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Etablir</a:t>
            </a:r>
            <a:endParaRPr lang="fr-FR" dirty="0"/>
          </a:p>
        </p:txBody>
      </p:sp>
      <p:sp>
        <p:nvSpPr>
          <p:cNvPr id="4" name="Espace réservé du texte 3"/>
          <p:cNvSpPr>
            <a:spLocks noGrp="1"/>
          </p:cNvSpPr>
          <p:nvPr>
            <p:ph type="body" sz="half" idx="2"/>
          </p:nvPr>
        </p:nvSpPr>
        <p:spPr/>
        <p:txBody>
          <a:bodyPr/>
          <a:lstStyle/>
          <a:p>
            <a:r>
              <a:rPr lang="fr-FR" dirty="0" smtClean="0"/>
              <a:t>Définir Scrum comme option officielle.</a:t>
            </a:r>
            <a:endParaRPr lang="fr-FR" dirty="0"/>
          </a:p>
        </p:txBody>
      </p:sp>
      <p:pic>
        <p:nvPicPr>
          <p:cNvPr id="240642" name="Picture 2" descr="http://img.alibaba.com/wsphoto/v0/431031453/18K_man_gold_diamond_rings_official_certificate_standard_size_new_arrival_free_shipping.jpg_200x200.jpg"/>
          <p:cNvPicPr>
            <a:picLocks noGrp="1" noChangeAspect="1" noChangeArrowheads="1"/>
          </p:cNvPicPr>
          <p:nvPr>
            <p:ph type="pic" idx="1"/>
          </p:nvPr>
        </p:nvPicPr>
        <p:blipFill>
          <a:blip r:embed="rId3" cstate="print"/>
          <a:srcRect t="12500" b="12500"/>
          <a:stretch>
            <a:fillRect/>
          </a:stretch>
        </p:blipFill>
        <p:spPr bwMode="auto">
          <a:prstGeom prst="rect">
            <a:avLst/>
          </a:prstGeom>
          <a:noFill/>
        </p:spPr>
      </p:pic>
      <p:sp>
        <p:nvSpPr>
          <p:cNvPr id="6" name="Espace réservé du numéro de diapositive 5"/>
          <p:cNvSpPr>
            <a:spLocks noGrp="1"/>
          </p:cNvSpPr>
          <p:nvPr>
            <p:ph type="sldNum" sz="quarter" idx="12"/>
          </p:nvPr>
        </p:nvSpPr>
        <p:spPr/>
        <p:txBody>
          <a:bodyPr/>
          <a:lstStyle/>
          <a:p>
            <a:fld id="{36970340-18DE-4ECD-9242-F7D9AA23E925}" type="slidenum">
              <a:rPr lang="fr-FR" smtClean="0"/>
              <a:pPr/>
              <a:t>123</a:t>
            </a:fld>
            <a:endParaRPr lang="fr-FR"/>
          </a:p>
        </p:txBody>
      </p:sp>
      <p:sp>
        <p:nvSpPr>
          <p:cNvPr id="7" name="Espace réservé du pied de page 6"/>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Consolider</a:t>
            </a:r>
            <a:endParaRPr lang="fr-FR" dirty="0"/>
          </a:p>
        </p:txBody>
      </p:sp>
      <p:sp>
        <p:nvSpPr>
          <p:cNvPr id="4" name="Espace réservé du texte 3"/>
          <p:cNvSpPr>
            <a:spLocks noGrp="1"/>
          </p:cNvSpPr>
          <p:nvPr>
            <p:ph type="body" sz="half" idx="2"/>
          </p:nvPr>
        </p:nvSpPr>
        <p:spPr/>
        <p:txBody>
          <a:bodyPr/>
          <a:lstStyle/>
          <a:p>
            <a:r>
              <a:rPr lang="fr-FR" dirty="0" smtClean="0"/>
              <a:t>Faites une transition vers une Entreprise Agile</a:t>
            </a:r>
            <a:endParaRPr lang="fr-FR" dirty="0"/>
          </a:p>
        </p:txBody>
      </p:sp>
      <p:pic>
        <p:nvPicPr>
          <p:cNvPr id="242690" name="Picture 2" descr="http://www.irca.org/inform/issue19/images/iStock_000004791880XSmall_001.jpg"/>
          <p:cNvPicPr>
            <a:picLocks noGrp="1" noChangeAspect="1" noChangeArrowheads="1"/>
          </p:cNvPicPr>
          <p:nvPr>
            <p:ph type="pic" idx="1"/>
          </p:nvPr>
        </p:nvPicPr>
        <p:blipFill>
          <a:blip r:embed="rId3" cstate="print"/>
          <a:srcRect l="1743" r="1743"/>
          <a:stretch>
            <a:fillRect/>
          </a:stretch>
        </p:blipFill>
        <p:spPr bwMode="auto">
          <a:prstGeom prst="rect">
            <a:avLst/>
          </a:prstGeom>
          <a:noFill/>
        </p:spPr>
      </p:pic>
      <p:sp>
        <p:nvSpPr>
          <p:cNvPr id="6" name="Espace réservé du numéro de diapositive 5"/>
          <p:cNvSpPr>
            <a:spLocks noGrp="1"/>
          </p:cNvSpPr>
          <p:nvPr>
            <p:ph type="sldNum" sz="quarter" idx="12"/>
          </p:nvPr>
        </p:nvSpPr>
        <p:spPr/>
        <p:txBody>
          <a:bodyPr/>
          <a:lstStyle/>
          <a:p>
            <a:fld id="{36970340-18DE-4ECD-9242-F7D9AA23E925}" type="slidenum">
              <a:rPr lang="fr-FR" smtClean="0"/>
              <a:pPr/>
              <a:t>124</a:t>
            </a:fld>
            <a:endParaRPr lang="fr-FR"/>
          </a:p>
        </p:txBody>
      </p:sp>
      <p:sp>
        <p:nvSpPr>
          <p:cNvPr id="7" name="Espace réservé du pied de page 6"/>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Intégrer</a:t>
            </a:r>
            <a:endParaRPr lang="fr-FR" dirty="0"/>
          </a:p>
        </p:txBody>
      </p:sp>
      <p:sp>
        <p:nvSpPr>
          <p:cNvPr id="4" name="Espace réservé du texte 3"/>
          <p:cNvSpPr>
            <a:spLocks noGrp="1"/>
          </p:cNvSpPr>
          <p:nvPr>
            <p:ph type="body" sz="half" idx="2"/>
          </p:nvPr>
        </p:nvSpPr>
        <p:spPr/>
        <p:txBody>
          <a:bodyPr/>
          <a:lstStyle/>
          <a:p>
            <a:r>
              <a:rPr lang="fr-FR" dirty="0" smtClean="0"/>
              <a:t>Construisez une gouvernance IT.</a:t>
            </a:r>
            <a:endParaRPr lang="fr-FR" dirty="0"/>
          </a:p>
        </p:txBody>
      </p:sp>
      <p:pic>
        <p:nvPicPr>
          <p:cNvPr id="244738" name="Picture 2" descr="http://www.ceps.asso.fr/medias/images/CEPS_Gouvernance.jpg"/>
          <p:cNvPicPr>
            <a:picLocks noGrp="1" noChangeAspect="1" noChangeArrowheads="1"/>
          </p:cNvPicPr>
          <p:nvPr>
            <p:ph type="pic" idx="1"/>
          </p:nvPr>
        </p:nvPicPr>
        <p:blipFill>
          <a:blip r:embed="rId3" cstate="print"/>
          <a:srcRect l="4167" r="4167"/>
          <a:stretch>
            <a:fillRect/>
          </a:stretch>
        </p:blipFill>
        <p:spPr bwMode="auto">
          <a:prstGeom prst="rect">
            <a:avLst/>
          </a:prstGeom>
          <a:noFill/>
        </p:spPr>
      </p:pic>
      <p:sp>
        <p:nvSpPr>
          <p:cNvPr id="6" name="Espace réservé du numéro de diapositive 5"/>
          <p:cNvSpPr>
            <a:spLocks noGrp="1"/>
          </p:cNvSpPr>
          <p:nvPr>
            <p:ph type="sldNum" sz="quarter" idx="12"/>
          </p:nvPr>
        </p:nvSpPr>
        <p:spPr/>
        <p:txBody>
          <a:bodyPr/>
          <a:lstStyle/>
          <a:p>
            <a:fld id="{36970340-18DE-4ECD-9242-F7D9AA23E925}" type="slidenum">
              <a:rPr lang="fr-FR" smtClean="0"/>
              <a:pPr/>
              <a:t>125</a:t>
            </a:fld>
            <a:endParaRPr lang="fr-FR"/>
          </a:p>
        </p:txBody>
      </p:sp>
      <p:sp>
        <p:nvSpPr>
          <p:cNvPr id="7" name="Espace réservé du pied de page 6"/>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r>
              <a:rPr lang="fr-FR" dirty="0" smtClean="0"/>
              <a:t>Le mot de la fin</a:t>
            </a:r>
            <a:endParaRPr lang="fr-FR" dirty="0"/>
          </a:p>
        </p:txBody>
      </p:sp>
      <p:sp>
        <p:nvSpPr>
          <p:cNvPr id="6" name="Sous-titre 5"/>
          <p:cNvSpPr>
            <a:spLocks noGrp="1"/>
          </p:cNvSpPr>
          <p:nvPr>
            <p:ph type="subTitle" idx="1"/>
          </p:nvPr>
        </p:nvSpPr>
        <p:spPr/>
        <p:txBody>
          <a:bodyPr/>
          <a:lstStyle/>
          <a:p>
            <a:r>
              <a:rPr lang="fr-FR" dirty="0" smtClean="0"/>
              <a:t>Ayez toujours sur vous votre        « Sac Agile »</a:t>
            </a:r>
            <a:endParaRPr lang="fr-FR"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786" name="Picture 2" descr="http://www.legis.state.wi.us/senate/sen11/news/images/questions.jpg"/>
          <p:cNvPicPr>
            <a:picLocks noChangeAspect="1" noChangeArrowheads="1"/>
          </p:cNvPicPr>
          <p:nvPr/>
        </p:nvPicPr>
        <p:blipFill>
          <a:blip r:embed="rId3" cstate="print"/>
          <a:srcRect/>
          <a:stretch>
            <a:fillRect/>
          </a:stretch>
        </p:blipFill>
        <p:spPr bwMode="auto">
          <a:xfrm>
            <a:off x="0" y="0"/>
            <a:ext cx="9468544" cy="7101408"/>
          </a:xfrm>
          <a:prstGeom prst="rect">
            <a:avLst/>
          </a:prstGeom>
          <a:noFill/>
        </p:spPr>
      </p:pic>
      <p:sp>
        <p:nvSpPr>
          <p:cNvPr id="4" name="Titre 3"/>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fr-FR" dirty="0" smtClean="0"/>
              <a:t>Demander à l’équipe</a:t>
            </a:r>
            <a:endParaRPr lang="fr-FR" dirty="0"/>
          </a:p>
        </p:txBody>
      </p:sp>
      <p:sp>
        <p:nvSpPr>
          <p:cNvPr id="7" name="Espace réservé du numéro de diapositive 6"/>
          <p:cNvSpPr>
            <a:spLocks noGrp="1"/>
          </p:cNvSpPr>
          <p:nvPr>
            <p:ph type="sldNum" sz="quarter" idx="12"/>
          </p:nvPr>
        </p:nvSpPr>
        <p:spPr/>
        <p:txBody>
          <a:bodyPr/>
          <a:lstStyle/>
          <a:p>
            <a:fld id="{36970340-18DE-4ECD-9242-F7D9AA23E925}" type="slidenum">
              <a:rPr lang="fr-FR" smtClean="0"/>
              <a:pPr/>
              <a:t>127</a:t>
            </a:fld>
            <a:endParaRPr lang="fr-FR"/>
          </a:p>
        </p:txBody>
      </p:sp>
      <p:sp>
        <p:nvSpPr>
          <p:cNvPr id="8" name="Espace réservé du pied de page 7"/>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inspection.jpg"/>
          <p:cNvPicPr>
            <a:picLocks noGrp="1" noChangeAspect="1"/>
          </p:cNvPicPr>
          <p:nvPr>
            <p:ph idx="1"/>
          </p:nvPr>
        </p:nvPicPr>
        <p:blipFill>
          <a:blip r:embed="rId3" cstate="print"/>
          <a:stretch>
            <a:fillRect/>
          </a:stretch>
        </p:blipFill>
        <p:spPr>
          <a:xfrm>
            <a:off x="-895182" y="0"/>
            <a:ext cx="10274158" cy="6858000"/>
          </a:xfrm>
        </p:spPr>
      </p:pic>
      <p:sp>
        <p:nvSpPr>
          <p:cNvPr id="2" name="Titr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fr-FR" dirty="0" smtClean="0"/>
              <a:t>Inspecter &amp; Adapter</a:t>
            </a:r>
            <a:endParaRPr lang="fr-FR" dirty="0"/>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128</a:t>
            </a:fld>
            <a:endParaRPr lang="fr-FR"/>
          </a:p>
        </p:txBody>
      </p:sp>
      <p:sp>
        <p:nvSpPr>
          <p:cNvPr id="6" name="Espace réservé du pied de page 5"/>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fr-FR" dirty="0" smtClean="0"/>
              <a:t>Livrer tous les 30 jours</a:t>
            </a:r>
            <a:endParaRPr lang="fr-FR" dirty="0"/>
          </a:p>
        </p:txBody>
      </p:sp>
      <p:pic>
        <p:nvPicPr>
          <p:cNvPr id="250882" name="Picture 2" descr="http://www.materna-communications.de/comm/uploads/pics/deliver.png"/>
          <p:cNvPicPr>
            <a:picLocks noChangeAspect="1" noChangeArrowheads="1"/>
          </p:cNvPicPr>
          <p:nvPr/>
        </p:nvPicPr>
        <p:blipFill>
          <a:blip r:embed="rId3" cstate="print"/>
          <a:srcRect/>
          <a:stretch>
            <a:fillRect/>
          </a:stretch>
        </p:blipFill>
        <p:spPr bwMode="auto">
          <a:xfrm>
            <a:off x="683568" y="836712"/>
            <a:ext cx="3780420" cy="5040560"/>
          </a:xfrm>
          <a:prstGeom prst="rect">
            <a:avLst/>
          </a:prstGeom>
          <a:noFill/>
        </p:spPr>
      </p:pic>
      <p:sp>
        <p:nvSpPr>
          <p:cNvPr id="5" name="Espace réservé du numéro de diapositive 4"/>
          <p:cNvSpPr>
            <a:spLocks noGrp="1"/>
          </p:cNvSpPr>
          <p:nvPr>
            <p:ph type="sldNum" sz="quarter" idx="12"/>
          </p:nvPr>
        </p:nvSpPr>
        <p:spPr/>
        <p:txBody>
          <a:bodyPr/>
          <a:lstStyle/>
          <a:p>
            <a:fld id="{36970340-18DE-4ECD-9242-F7D9AA23E925}" type="slidenum">
              <a:rPr lang="fr-FR" smtClean="0"/>
              <a:pPr/>
              <a:t>129</a:t>
            </a:fld>
            <a:endParaRPr lang="fr-FR"/>
          </a:p>
        </p:txBody>
      </p:sp>
      <p:sp>
        <p:nvSpPr>
          <p:cNvPr id="6" name="Espace réservé du pied de page 5"/>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a:lstStyle/>
          <a:p>
            <a:r>
              <a:rPr lang="en-US" dirty="0" smtClean="0"/>
              <a:t>Le Jargon</a:t>
            </a:r>
            <a:endParaRPr lang="en-US" dirty="0"/>
          </a:p>
        </p:txBody>
      </p:sp>
      <p:sp>
        <p:nvSpPr>
          <p:cNvPr id="3" name="Content Placeholder 2"/>
          <p:cNvSpPr>
            <a:spLocks noGrp="1"/>
          </p:cNvSpPr>
          <p:nvPr>
            <p:ph idx="1"/>
          </p:nvPr>
        </p:nvSpPr>
        <p:spPr/>
        <p:txBody>
          <a:bodyPr>
            <a:normAutofit/>
          </a:bodyPr>
          <a:lstStyle/>
          <a:p>
            <a:pPr>
              <a:buNone/>
            </a:pPr>
            <a:r>
              <a:rPr lang="en-US" sz="2400" dirty="0" smtClean="0"/>
              <a:t>	</a:t>
            </a:r>
          </a:p>
        </p:txBody>
      </p:sp>
      <p:sp>
        <p:nvSpPr>
          <p:cNvPr id="5" name="Footer Placeholder 4"/>
          <p:cNvSpPr>
            <a:spLocks noGrp="1"/>
          </p:cNvSpPr>
          <p:nvPr>
            <p:ph type="ftr" sz="quarter" idx="11"/>
          </p:nvPr>
        </p:nvSpPr>
        <p:spPr/>
        <p:txBody>
          <a:bodyPr/>
          <a:lstStyle/>
          <a:p>
            <a:r>
              <a:rPr lang="fr-FR" dirty="0" smtClean="0"/>
              <a:t>GDP avec Scrum │ © Pierre E. Neis</a:t>
            </a:r>
            <a:endParaRPr lang="en-US" dirty="0"/>
          </a:p>
        </p:txBody>
      </p:sp>
      <p:graphicFrame>
        <p:nvGraphicFramePr>
          <p:cNvPr id="6" name="Table 5"/>
          <p:cNvGraphicFramePr>
            <a:graphicFrameLocks noGrp="1"/>
          </p:cNvGraphicFramePr>
          <p:nvPr/>
        </p:nvGraphicFramePr>
        <p:xfrm>
          <a:off x="467544" y="1554480"/>
          <a:ext cx="8136904" cy="4970863"/>
        </p:xfrm>
        <a:graphic>
          <a:graphicData uri="http://schemas.openxmlformats.org/drawingml/2006/table">
            <a:tbl>
              <a:tblPr firstCol="1" bandRow="1">
                <a:tableStyleId>{B301B821-A1FF-4177-AEE7-76D212191A09}</a:tableStyleId>
              </a:tblPr>
              <a:tblGrid>
                <a:gridCol w="2689886"/>
                <a:gridCol w="5447018"/>
              </a:tblGrid>
              <a:tr h="305899">
                <a:tc>
                  <a:txBody>
                    <a:bodyPr/>
                    <a:lstStyle/>
                    <a:p>
                      <a:pPr>
                        <a:buNone/>
                      </a:pPr>
                      <a:r>
                        <a:rPr lang="en-US" sz="1200" dirty="0" smtClean="0"/>
                        <a:t>Sprint:</a:t>
                      </a:r>
                      <a:endParaRPr lang="en-US" sz="1200" b="1" i="1" dirty="0" smtClean="0">
                        <a:solidFill>
                          <a:srgbClr val="C00000"/>
                        </a:solidFill>
                      </a:endParaRPr>
                    </a:p>
                  </a:txBody>
                  <a:tcPr/>
                </a:tc>
                <a:tc>
                  <a:txBody>
                    <a:bodyPr/>
                    <a:lstStyle/>
                    <a:p>
                      <a:r>
                        <a:rPr lang="fr-FR" sz="1100" noProof="0" dirty="0" smtClean="0"/>
                        <a:t>Est</a:t>
                      </a:r>
                      <a:r>
                        <a:rPr lang="en-US" sz="1100" dirty="0" smtClean="0"/>
                        <a:t> une iteration</a:t>
                      </a:r>
                      <a:endParaRPr lang="en-US" sz="1100" b="0" dirty="0"/>
                    </a:p>
                  </a:txBody>
                  <a:tcPr/>
                </a:tc>
              </a:tr>
              <a:tr h="305899">
                <a:tc>
                  <a:txBody>
                    <a:bodyPr/>
                    <a:lstStyle/>
                    <a:p>
                      <a:pPr>
                        <a:buNone/>
                      </a:pPr>
                      <a:r>
                        <a:rPr lang="en-US" sz="1200" dirty="0" smtClean="0"/>
                        <a:t>Backlog:</a:t>
                      </a:r>
                      <a:endParaRPr lang="en-US" sz="1200" b="1" i="1" dirty="0" smtClean="0">
                        <a:solidFill>
                          <a:srgbClr val="C00000"/>
                        </a:solidFill>
                      </a:endParaRPr>
                    </a:p>
                  </a:txBody>
                  <a:tcPr/>
                </a:tc>
                <a:tc>
                  <a:txBody>
                    <a:bodyPr/>
                    <a:lstStyle/>
                    <a:p>
                      <a:r>
                        <a:rPr lang="en-US" sz="1100" dirty="0" smtClean="0"/>
                        <a:t>Est une liste de tâches ouvertes</a:t>
                      </a:r>
                      <a:endParaRPr lang="en-US" sz="1100" dirty="0"/>
                    </a:p>
                  </a:txBody>
                  <a:tcPr/>
                </a:tc>
              </a:tr>
              <a:tr h="305899">
                <a:tc>
                  <a:txBody>
                    <a:bodyPr/>
                    <a:lstStyle/>
                    <a:p>
                      <a:pPr>
                        <a:buNone/>
                      </a:pPr>
                      <a:r>
                        <a:rPr lang="en-US" sz="1200" dirty="0" smtClean="0"/>
                        <a:t>Product Backlog:</a:t>
                      </a:r>
                      <a:endParaRPr lang="en-US" sz="1200" b="1" i="1" dirty="0" smtClean="0">
                        <a:solidFill>
                          <a:srgbClr val="C00000"/>
                        </a:solidFill>
                      </a:endParaRPr>
                    </a:p>
                  </a:txBody>
                  <a:tcPr/>
                </a:tc>
                <a:tc>
                  <a:txBody>
                    <a:bodyPr/>
                    <a:lstStyle/>
                    <a:p>
                      <a:r>
                        <a:rPr lang="en-US" sz="1100" dirty="0" smtClean="0"/>
                        <a:t>Est une liste d’items ouverts pour </a:t>
                      </a:r>
                      <a:r>
                        <a:rPr lang="en-US" sz="1100" dirty="0" err="1" smtClean="0"/>
                        <a:t>livrer</a:t>
                      </a:r>
                      <a:r>
                        <a:rPr lang="en-US" sz="1100" dirty="0" smtClean="0"/>
                        <a:t> le </a:t>
                      </a:r>
                      <a:r>
                        <a:rPr lang="en-US" sz="1100" dirty="0" err="1" smtClean="0"/>
                        <a:t>produit</a:t>
                      </a:r>
                      <a:endParaRPr lang="en-US" sz="1100" dirty="0"/>
                    </a:p>
                  </a:txBody>
                  <a:tcPr/>
                </a:tc>
              </a:tr>
              <a:tr h="5353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t>Sprint Backlog:</a:t>
                      </a:r>
                    </a:p>
                    <a:p>
                      <a:pPr>
                        <a:buNone/>
                      </a:pPr>
                      <a:endParaRPr lang="en-US" sz="1200" b="1" i="1" smtClean="0">
                        <a:solidFill>
                          <a:srgbClr val="C00000"/>
                        </a:solidFill>
                      </a:endParaRPr>
                    </a:p>
                  </a:txBody>
                  <a:tcPr/>
                </a:tc>
                <a:tc>
                  <a:txBody>
                    <a:bodyPr/>
                    <a:lstStyle/>
                    <a:p>
                      <a:r>
                        <a:rPr lang="en-US" sz="1100" dirty="0" smtClean="0"/>
                        <a:t>Est une liste de </a:t>
                      </a:r>
                      <a:r>
                        <a:rPr lang="en-US" sz="1100" dirty="0" err="1" smtClean="0"/>
                        <a:t>tâches</a:t>
                      </a:r>
                      <a:r>
                        <a:rPr lang="en-US" sz="1100" dirty="0" smtClean="0"/>
                        <a:t> </a:t>
                      </a:r>
                      <a:r>
                        <a:rPr lang="en-US" sz="1100" dirty="0" err="1" smtClean="0"/>
                        <a:t>ouvertes</a:t>
                      </a:r>
                      <a:r>
                        <a:rPr lang="en-US" sz="1100" dirty="0" smtClean="0"/>
                        <a:t> </a:t>
                      </a:r>
                      <a:r>
                        <a:rPr lang="en-US" sz="1100" dirty="0" err="1" smtClean="0"/>
                        <a:t>attribuées</a:t>
                      </a:r>
                      <a:r>
                        <a:rPr lang="en-US" sz="1100" dirty="0" smtClean="0"/>
                        <a:t> au Sprint</a:t>
                      </a:r>
                      <a:endParaRPr lang="en-US" sz="1100" dirty="0"/>
                    </a:p>
                  </a:txBody>
                  <a:tcPr/>
                </a:tc>
              </a:tr>
              <a:tr h="305899">
                <a:tc>
                  <a:txBody>
                    <a:bodyPr/>
                    <a:lstStyle/>
                    <a:p>
                      <a:pPr>
                        <a:buNone/>
                      </a:pPr>
                      <a:r>
                        <a:rPr lang="en-US" sz="1200" smtClean="0"/>
                        <a:t>L’EQUIPE </a:t>
                      </a:r>
                      <a:r>
                        <a:rPr lang="en-US" sz="1200" err="1" smtClean="0"/>
                        <a:t>ou</a:t>
                      </a:r>
                      <a:r>
                        <a:rPr lang="en-US" sz="1200" smtClean="0"/>
                        <a:t> la TEAM:</a:t>
                      </a:r>
                      <a:endParaRPr lang="en-US" sz="1200" b="1" i="1" smtClean="0">
                        <a:solidFill>
                          <a:srgbClr val="C00000"/>
                        </a:solidFill>
                      </a:endParaRPr>
                    </a:p>
                  </a:txBody>
                  <a:tcPr/>
                </a:tc>
                <a:tc>
                  <a:txBody>
                    <a:bodyPr/>
                    <a:lstStyle/>
                    <a:p>
                      <a:r>
                        <a:rPr lang="en-US" sz="1100" err="1" smtClean="0"/>
                        <a:t>C’est</a:t>
                      </a:r>
                      <a:r>
                        <a:rPr lang="en-US" sz="1100" smtClean="0"/>
                        <a:t> </a:t>
                      </a:r>
                      <a:r>
                        <a:rPr lang="en-US" sz="1100" err="1" smtClean="0"/>
                        <a:t>l’équipe</a:t>
                      </a:r>
                      <a:r>
                        <a:rPr lang="en-US" sz="1100" smtClean="0"/>
                        <a:t> de </a:t>
                      </a:r>
                      <a:r>
                        <a:rPr lang="en-US" sz="1100" err="1" smtClean="0"/>
                        <a:t>développement</a:t>
                      </a:r>
                      <a:endParaRPr lang="en-US" sz="1100"/>
                    </a:p>
                  </a:txBody>
                  <a:tcPr/>
                </a:tc>
              </a:tr>
              <a:tr h="305899">
                <a:tc>
                  <a:txBody>
                    <a:bodyPr/>
                    <a:lstStyle/>
                    <a:p>
                      <a:pPr>
                        <a:buNone/>
                      </a:pPr>
                      <a:r>
                        <a:rPr lang="en-US" sz="1200" smtClean="0"/>
                        <a:t>La</a:t>
                      </a:r>
                      <a:r>
                        <a:rPr lang="en-US" sz="1200" baseline="0" smtClean="0"/>
                        <a:t> </a:t>
                      </a:r>
                      <a:r>
                        <a:rPr lang="en-US" sz="1200" smtClean="0"/>
                        <a:t>Scrum Team:</a:t>
                      </a:r>
                      <a:endParaRPr lang="en-US" sz="1200" b="1" i="1" smtClean="0">
                        <a:solidFill>
                          <a:srgbClr val="C00000"/>
                        </a:solidFill>
                      </a:endParaRPr>
                    </a:p>
                  </a:txBody>
                  <a:tcPr/>
                </a:tc>
                <a:tc>
                  <a:txBody>
                    <a:bodyPr/>
                    <a:lstStyle/>
                    <a:p>
                      <a:r>
                        <a:rPr lang="en-US" sz="1100" err="1" smtClean="0"/>
                        <a:t>C’est</a:t>
                      </a:r>
                      <a:r>
                        <a:rPr lang="en-US" sz="1100" smtClean="0"/>
                        <a:t> l’ EQUIPE</a:t>
                      </a:r>
                      <a:r>
                        <a:rPr lang="en-US" sz="1100" baseline="0" smtClean="0"/>
                        <a:t> + le ScrumMaster + le Product Owner</a:t>
                      </a:r>
                      <a:endParaRPr lang="en-US" sz="1100"/>
                    </a:p>
                  </a:txBody>
                  <a:tcPr/>
                </a:tc>
              </a:tr>
              <a:tr h="535324">
                <a:tc>
                  <a:txBody>
                    <a:bodyPr/>
                    <a:lstStyle/>
                    <a:p>
                      <a:pPr>
                        <a:buNone/>
                      </a:pPr>
                      <a:r>
                        <a:rPr lang="en-US" sz="1200" smtClean="0"/>
                        <a:t>Estimation Meeting</a:t>
                      </a:r>
                    </a:p>
                    <a:p>
                      <a:pPr>
                        <a:buNone/>
                      </a:pPr>
                      <a:endParaRPr lang="en-US" sz="1200" b="1" i="1" smtClean="0">
                        <a:solidFill>
                          <a:srgbClr val="C00000"/>
                        </a:solidFill>
                      </a:endParaRPr>
                    </a:p>
                  </a:txBody>
                  <a:tcPr/>
                </a:tc>
                <a:tc>
                  <a:txBody>
                    <a:bodyPr/>
                    <a:lstStyle/>
                    <a:p>
                      <a:r>
                        <a:rPr lang="en-US" sz="1100" err="1" smtClean="0"/>
                        <a:t>C’est</a:t>
                      </a:r>
                      <a:r>
                        <a:rPr lang="en-US" sz="1100" smtClean="0"/>
                        <a:t> la </a:t>
                      </a:r>
                      <a:r>
                        <a:rPr lang="en-US" sz="1100" err="1" smtClean="0"/>
                        <a:t>réunion</a:t>
                      </a:r>
                      <a:r>
                        <a:rPr lang="en-US" sz="1100" smtClean="0"/>
                        <a:t> d’ estimation</a:t>
                      </a:r>
                      <a:endParaRPr lang="en-US" sz="1100"/>
                    </a:p>
                  </a:txBody>
                  <a:tcPr/>
                </a:tc>
              </a:tr>
              <a:tr h="535324">
                <a:tc>
                  <a:txBody>
                    <a:bodyPr/>
                    <a:lstStyle/>
                    <a:p>
                      <a:pPr>
                        <a:buNone/>
                      </a:pPr>
                      <a:r>
                        <a:rPr lang="en-US" sz="1200" smtClean="0"/>
                        <a:t>Sprint Planning Meeting</a:t>
                      </a:r>
                      <a:endParaRPr lang="en-US" sz="1200" b="1" i="1" smtClean="0">
                        <a:solidFill>
                          <a:srgbClr val="C00000"/>
                        </a:solidFill>
                      </a:endParaRPr>
                    </a:p>
                  </a:txBody>
                  <a:tcPr/>
                </a:tc>
                <a:tc>
                  <a:txBody>
                    <a:bodyPr/>
                    <a:lstStyle/>
                    <a:p>
                      <a:r>
                        <a:rPr lang="en-US" sz="1100" err="1" smtClean="0"/>
                        <a:t>C’est</a:t>
                      </a:r>
                      <a:r>
                        <a:rPr lang="en-US" sz="1100" smtClean="0"/>
                        <a:t> la </a:t>
                      </a:r>
                      <a:r>
                        <a:rPr lang="en-US" sz="1100" err="1" smtClean="0"/>
                        <a:t>réunion</a:t>
                      </a:r>
                      <a:r>
                        <a:rPr lang="en-US" sz="1100" smtClean="0"/>
                        <a:t> de </a:t>
                      </a:r>
                      <a:r>
                        <a:rPr lang="en-US" sz="1100" err="1" smtClean="0"/>
                        <a:t>planification</a:t>
                      </a:r>
                      <a:r>
                        <a:rPr lang="en-US" sz="1100" smtClean="0"/>
                        <a:t> de Sprint</a:t>
                      </a:r>
                      <a:endParaRPr lang="en-US" sz="1100"/>
                    </a:p>
                  </a:txBody>
                  <a:tcPr/>
                </a:tc>
              </a:tr>
              <a:tr h="764748">
                <a:tc>
                  <a:txBody>
                    <a:bodyPr/>
                    <a:lstStyle/>
                    <a:p>
                      <a:pPr>
                        <a:buNone/>
                      </a:pPr>
                      <a:r>
                        <a:rPr lang="en-US" sz="1200" smtClean="0"/>
                        <a:t>Daily</a:t>
                      </a:r>
                      <a:r>
                        <a:rPr lang="en-US" sz="1200" baseline="0" smtClean="0"/>
                        <a:t> Scrum </a:t>
                      </a:r>
                      <a:r>
                        <a:rPr lang="en-US" sz="1200" baseline="0" err="1" smtClean="0"/>
                        <a:t>ou</a:t>
                      </a:r>
                      <a:r>
                        <a:rPr lang="en-US" sz="1200" baseline="0" smtClean="0"/>
                        <a:t> Stand-up Meeting</a:t>
                      </a:r>
                      <a:endParaRPr lang="en-US" sz="1200" smtClean="0"/>
                    </a:p>
                    <a:p>
                      <a:pPr>
                        <a:buNone/>
                      </a:pPr>
                      <a:endParaRPr lang="en-US" sz="1200" b="1" i="1" smtClean="0">
                        <a:solidFill>
                          <a:srgbClr val="C00000"/>
                        </a:solidFill>
                      </a:endParaRPr>
                    </a:p>
                  </a:txBody>
                  <a:tcPr/>
                </a:tc>
                <a:tc>
                  <a:txBody>
                    <a:bodyPr/>
                    <a:lstStyle/>
                    <a:p>
                      <a:r>
                        <a:rPr lang="en-US" sz="1100" err="1" smtClean="0"/>
                        <a:t>C’est</a:t>
                      </a:r>
                      <a:r>
                        <a:rPr lang="en-US" sz="1100" smtClean="0"/>
                        <a:t> la </a:t>
                      </a:r>
                      <a:r>
                        <a:rPr lang="en-US" sz="1100" err="1" smtClean="0"/>
                        <a:t>réunion</a:t>
                      </a:r>
                      <a:r>
                        <a:rPr lang="en-US" sz="1100" smtClean="0"/>
                        <a:t> </a:t>
                      </a:r>
                      <a:r>
                        <a:rPr lang="en-US" sz="1100" err="1" smtClean="0"/>
                        <a:t>journalière</a:t>
                      </a:r>
                      <a:r>
                        <a:rPr lang="en-US" sz="1100" smtClean="0"/>
                        <a:t> de 15’ </a:t>
                      </a:r>
                      <a:r>
                        <a:rPr lang="en-US" sz="1100" err="1" smtClean="0"/>
                        <a:t>où</a:t>
                      </a:r>
                      <a:r>
                        <a:rPr lang="en-US" sz="1100" smtClean="0"/>
                        <a:t> </a:t>
                      </a:r>
                      <a:r>
                        <a:rPr lang="en-US" sz="1100" err="1" smtClean="0"/>
                        <a:t>l’EQUIPE</a:t>
                      </a:r>
                      <a:r>
                        <a:rPr lang="en-US" sz="1100" smtClean="0"/>
                        <a:t> </a:t>
                      </a:r>
                      <a:r>
                        <a:rPr lang="en-US" sz="1100" err="1" smtClean="0"/>
                        <a:t>inspecte</a:t>
                      </a:r>
                      <a:r>
                        <a:rPr lang="en-US" sz="1100" smtClean="0"/>
                        <a:t> et </a:t>
                      </a:r>
                      <a:r>
                        <a:rPr lang="en-US" sz="1100" err="1" smtClean="0"/>
                        <a:t>adapte</a:t>
                      </a:r>
                      <a:r>
                        <a:rPr lang="en-US" sz="1100" smtClean="0"/>
                        <a:t>,</a:t>
                      </a:r>
                      <a:r>
                        <a:rPr lang="en-US" sz="1100" baseline="0" smtClean="0"/>
                        <a:t> </a:t>
                      </a:r>
                      <a:r>
                        <a:rPr lang="en-US" sz="1100" baseline="0" err="1" smtClean="0"/>
                        <a:t>coordonne</a:t>
                      </a:r>
                      <a:r>
                        <a:rPr lang="en-US" sz="1100" baseline="0" smtClean="0"/>
                        <a:t> son effort.</a:t>
                      </a:r>
                      <a:endParaRPr lang="en-US" sz="1100"/>
                    </a:p>
                  </a:txBody>
                  <a:tcPr/>
                </a:tc>
              </a:tr>
              <a:tr h="5353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t>Sprint Review </a:t>
                      </a:r>
                      <a:r>
                        <a:rPr lang="en-US" sz="1200" err="1" smtClean="0"/>
                        <a:t>ou</a:t>
                      </a:r>
                      <a:r>
                        <a:rPr lang="en-US" sz="1200" smtClean="0"/>
                        <a:t> Revue de Sprint</a:t>
                      </a:r>
                    </a:p>
                    <a:p>
                      <a:pPr>
                        <a:buNone/>
                      </a:pPr>
                      <a:endParaRPr lang="en-US" sz="1200" b="1" i="1" smtClean="0">
                        <a:solidFill>
                          <a:srgbClr val="C00000"/>
                        </a:solidFill>
                      </a:endParaRPr>
                    </a:p>
                  </a:txBody>
                  <a:tcPr/>
                </a:tc>
                <a:tc>
                  <a:txBody>
                    <a:bodyPr/>
                    <a:lstStyle/>
                    <a:p>
                      <a:r>
                        <a:rPr lang="en-US" sz="1100" err="1" smtClean="0"/>
                        <a:t>C’est</a:t>
                      </a:r>
                      <a:r>
                        <a:rPr lang="en-US" sz="1100" smtClean="0"/>
                        <a:t> la </a:t>
                      </a:r>
                      <a:r>
                        <a:rPr lang="en-US" sz="1100" err="1" smtClean="0"/>
                        <a:t>réunion</a:t>
                      </a:r>
                      <a:r>
                        <a:rPr lang="en-US" sz="1100" smtClean="0"/>
                        <a:t> de fin de Sprint </a:t>
                      </a:r>
                      <a:r>
                        <a:rPr lang="en-US" sz="1100" err="1" smtClean="0"/>
                        <a:t>où</a:t>
                      </a:r>
                      <a:r>
                        <a:rPr lang="en-US" sz="1100" smtClean="0"/>
                        <a:t> </a:t>
                      </a:r>
                      <a:r>
                        <a:rPr lang="en-US" sz="1100" err="1" smtClean="0"/>
                        <a:t>tous</a:t>
                      </a:r>
                      <a:r>
                        <a:rPr lang="en-US" sz="1100" smtClean="0"/>
                        <a:t> les </a:t>
                      </a:r>
                      <a:r>
                        <a:rPr lang="en-US" sz="1100" err="1" smtClean="0"/>
                        <a:t>acteurs</a:t>
                      </a:r>
                      <a:r>
                        <a:rPr lang="en-US" sz="1100" smtClean="0"/>
                        <a:t> </a:t>
                      </a:r>
                      <a:r>
                        <a:rPr lang="en-US" sz="1100" err="1" smtClean="0"/>
                        <a:t>deu</a:t>
                      </a:r>
                      <a:r>
                        <a:rPr lang="en-US" sz="1100" baseline="0" smtClean="0"/>
                        <a:t> </a:t>
                      </a:r>
                      <a:r>
                        <a:rPr lang="en-US" sz="1100" baseline="0" err="1" smtClean="0"/>
                        <a:t>projet</a:t>
                      </a:r>
                      <a:r>
                        <a:rPr lang="en-US" sz="1100" baseline="0" smtClean="0"/>
                        <a:t> se </a:t>
                      </a:r>
                      <a:r>
                        <a:rPr lang="en-US" sz="1100" baseline="0" err="1" smtClean="0"/>
                        <a:t>retrouvent</a:t>
                      </a:r>
                      <a:r>
                        <a:rPr lang="en-US" sz="1100" baseline="0" smtClean="0"/>
                        <a:t> pour </a:t>
                      </a:r>
                      <a:r>
                        <a:rPr lang="en-US" sz="1100" baseline="0" err="1" smtClean="0"/>
                        <a:t>inspecter</a:t>
                      </a:r>
                      <a:r>
                        <a:rPr lang="en-US" sz="1100" baseline="0" smtClean="0"/>
                        <a:t> les </a:t>
                      </a:r>
                      <a:r>
                        <a:rPr lang="en-US" sz="1100" baseline="0" err="1" smtClean="0"/>
                        <a:t>délivrables</a:t>
                      </a:r>
                      <a:r>
                        <a:rPr lang="en-US" sz="1100" baseline="0" smtClean="0"/>
                        <a:t> du Sprint.</a:t>
                      </a:r>
                      <a:endParaRPr lang="en-US" sz="1100"/>
                    </a:p>
                  </a:txBody>
                  <a:tcPr/>
                </a:tc>
              </a:tr>
              <a:tr h="535324">
                <a:tc>
                  <a:txBody>
                    <a:bodyPr/>
                    <a:lstStyle/>
                    <a:p>
                      <a:pPr>
                        <a:buNone/>
                      </a:pPr>
                      <a:r>
                        <a:rPr lang="en-US" sz="1200" err="1" smtClean="0"/>
                        <a:t>Rétrospective</a:t>
                      </a:r>
                      <a:endParaRPr lang="en-US" sz="1200" b="1" i="1" smtClean="0">
                        <a:solidFill>
                          <a:schemeClr val="tx1"/>
                        </a:solidFill>
                      </a:endParaRPr>
                    </a:p>
                  </a:txBody>
                  <a:tcPr/>
                </a:tc>
                <a:tc>
                  <a:txBody>
                    <a:bodyPr/>
                    <a:lstStyle/>
                    <a:p>
                      <a:r>
                        <a:rPr lang="en-US" sz="1100" err="1" smtClean="0"/>
                        <a:t>C’est</a:t>
                      </a:r>
                      <a:r>
                        <a:rPr lang="en-US" sz="1100" smtClean="0"/>
                        <a:t> la </a:t>
                      </a:r>
                      <a:r>
                        <a:rPr lang="en-US" sz="1100" err="1" smtClean="0"/>
                        <a:t>réunion</a:t>
                      </a:r>
                      <a:r>
                        <a:rPr lang="en-US" sz="1100" smtClean="0"/>
                        <a:t> </a:t>
                      </a:r>
                      <a:r>
                        <a:rPr lang="en-US" sz="1100" err="1" smtClean="0"/>
                        <a:t>d’inspection</a:t>
                      </a:r>
                      <a:r>
                        <a:rPr lang="en-US" sz="1100" smtClean="0"/>
                        <a:t> et </a:t>
                      </a:r>
                      <a:r>
                        <a:rPr lang="en-US" sz="1100" err="1" smtClean="0"/>
                        <a:t>d’adaption</a:t>
                      </a:r>
                      <a:r>
                        <a:rPr lang="en-US" sz="1100" smtClean="0"/>
                        <a:t> de la Scrum Team.</a:t>
                      </a:r>
                      <a:endParaRPr lang="en-US" sz="1100"/>
                    </a:p>
                  </a:txBody>
                  <a:tcPr/>
                </a:tc>
              </a:tr>
            </a:tbl>
          </a:graphicData>
        </a:graphic>
      </p:graphicFrame>
      <p:sp>
        <p:nvSpPr>
          <p:cNvPr id="7" name="Espace réservé du numéro de diapositive 6"/>
          <p:cNvSpPr>
            <a:spLocks noGrp="1"/>
          </p:cNvSpPr>
          <p:nvPr>
            <p:ph type="sldNum" sz="quarter" idx="12"/>
          </p:nvPr>
        </p:nvSpPr>
        <p:spPr/>
        <p:txBody>
          <a:bodyPr/>
          <a:lstStyle/>
          <a:p>
            <a:fld id="{36970340-18DE-4ECD-9242-F7D9AA23E925}" type="slidenum">
              <a:rPr lang="fr-FR" smtClean="0"/>
              <a:pPr/>
              <a:t>13</a:t>
            </a:fld>
            <a:endParaRPr lang="fr-F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978" name="Picture 2" descr="http://www.communifire.com/Assets/Uploaded-CMS-Files/57e0da12-c36d-4fa9-9396-ee3552e8c3b3ed4dcc6eec9db18afe4aadb8aba49985.jpeg"/>
          <p:cNvPicPr>
            <a:picLocks noChangeAspect="1" noChangeArrowheads="1"/>
          </p:cNvPicPr>
          <p:nvPr/>
        </p:nvPicPr>
        <p:blipFill>
          <a:blip r:embed="rId3" cstate="print"/>
          <a:srcRect/>
          <a:stretch>
            <a:fillRect/>
          </a:stretch>
        </p:blipFill>
        <p:spPr bwMode="auto">
          <a:xfrm>
            <a:off x="-996619" y="0"/>
            <a:ext cx="10140619" cy="7605464"/>
          </a:xfrm>
          <a:prstGeom prst="rect">
            <a:avLst/>
          </a:prstGeom>
          <a:noFill/>
        </p:spPr>
      </p:pic>
      <p:sp>
        <p:nvSpPr>
          <p:cNvPr id="2" name="Titre 1"/>
          <p:cNvSpPr>
            <a:spLocks noGrp="1"/>
          </p:cNvSpPr>
          <p:nvPr>
            <p:ph type="title"/>
          </p:nvPr>
        </p:nvSpPr>
        <p:spPr>
          <a:xfrm>
            <a:off x="-756592" y="332656"/>
            <a:ext cx="6923112" cy="1143000"/>
          </a:xfrm>
        </p:spPr>
        <p:style>
          <a:lnRef idx="2">
            <a:schemeClr val="accent1">
              <a:shade val="50000"/>
            </a:schemeClr>
          </a:lnRef>
          <a:fillRef idx="1">
            <a:schemeClr val="accent1"/>
          </a:fillRef>
          <a:effectRef idx="0">
            <a:schemeClr val="accent1"/>
          </a:effectRef>
          <a:fontRef idx="minor">
            <a:schemeClr val="lt1"/>
          </a:fontRef>
        </p:style>
        <p:txBody>
          <a:bodyPr/>
          <a:lstStyle/>
          <a:p>
            <a:r>
              <a:rPr lang="fr-FR" dirty="0" smtClean="0"/>
              <a:t>Traiter les personnes comme des adultes</a:t>
            </a:r>
            <a:endParaRPr lang="fr-FR" dirty="0"/>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130</a:t>
            </a:fld>
            <a:endParaRPr lang="fr-FR"/>
          </a:p>
        </p:txBody>
      </p:sp>
      <p:sp>
        <p:nvSpPr>
          <p:cNvPr id="6" name="Espace réservé du pied de page 5"/>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Objectif	</a:t>
            </a:r>
            <a:endParaRPr lang="fr-FR" dirty="0"/>
          </a:p>
        </p:txBody>
      </p:sp>
      <p:sp>
        <p:nvSpPr>
          <p:cNvPr id="3" name="Espace réservé du contenu 2"/>
          <p:cNvSpPr>
            <a:spLocks noGrp="1"/>
          </p:cNvSpPr>
          <p:nvPr>
            <p:ph idx="1"/>
          </p:nvPr>
        </p:nvSpPr>
        <p:spPr/>
        <p:txBody>
          <a:bodyPr/>
          <a:lstStyle/>
          <a:p>
            <a:r>
              <a:rPr lang="lb-LU" dirty="0" smtClean="0"/>
              <a:t>Comprendre les fondamentaux de Scrum</a:t>
            </a:r>
          </a:p>
          <a:p>
            <a:endParaRPr lang="lb-LU" dirty="0" smtClean="0"/>
          </a:p>
          <a:p>
            <a:r>
              <a:rPr lang="lb-LU" dirty="0" smtClean="0"/>
              <a:t>Savoir utiliser les outils de Scrum</a:t>
            </a:r>
          </a:p>
          <a:p>
            <a:endParaRPr lang="lb-LU" dirty="0" smtClean="0"/>
          </a:p>
          <a:p>
            <a:r>
              <a:rPr lang="lb-LU" dirty="0" smtClean="0"/>
              <a:t>Être en mesure de démarrer votre projet Scrum</a:t>
            </a:r>
            <a:endParaRPr lang="en-GB" dirty="0" smtClean="0"/>
          </a:p>
        </p:txBody>
      </p:sp>
      <p:sp>
        <p:nvSpPr>
          <p:cNvPr id="4" name="Espace réservé du numéro de diapositive 3"/>
          <p:cNvSpPr>
            <a:spLocks noGrp="1"/>
          </p:cNvSpPr>
          <p:nvPr>
            <p:ph type="sldNum" sz="quarter" idx="12"/>
          </p:nvPr>
        </p:nvSpPr>
        <p:spPr/>
        <p:txBody>
          <a:bodyPr/>
          <a:lstStyle/>
          <a:p>
            <a:fld id="{36970340-18DE-4ECD-9242-F7D9AA23E925}" type="slidenum">
              <a:rPr lang="fr-FR" smtClean="0"/>
              <a:pPr/>
              <a:t>14</a:t>
            </a:fld>
            <a:endParaRPr lang="fr-FR"/>
          </a:p>
        </p:txBody>
      </p:sp>
      <p:sp>
        <p:nvSpPr>
          <p:cNvPr id="5" name="Espace réservé du pied de page 4"/>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Périmètre</a:t>
            </a:r>
            <a:endParaRPr lang="fr-FR" dirty="0"/>
          </a:p>
        </p:txBody>
      </p:sp>
      <p:sp>
        <p:nvSpPr>
          <p:cNvPr id="3" name="Espace réservé du contenu 2"/>
          <p:cNvSpPr>
            <a:spLocks noGrp="1"/>
          </p:cNvSpPr>
          <p:nvPr>
            <p:ph idx="1"/>
          </p:nvPr>
        </p:nvSpPr>
        <p:spPr/>
        <p:txBody>
          <a:bodyPr/>
          <a:lstStyle/>
          <a:p>
            <a:r>
              <a:rPr lang="fr-FR" dirty="0" smtClean="0"/>
              <a:t>Historique</a:t>
            </a:r>
          </a:p>
          <a:p>
            <a:r>
              <a:rPr lang="fr-FR" dirty="0" smtClean="0"/>
              <a:t>La théorie « Scrum »</a:t>
            </a:r>
          </a:p>
          <a:p>
            <a:r>
              <a:rPr lang="fr-FR" dirty="0" smtClean="0"/>
              <a:t>La Philosophie agile</a:t>
            </a:r>
          </a:p>
        </p:txBody>
      </p:sp>
      <p:sp>
        <p:nvSpPr>
          <p:cNvPr id="4" name="Espace réservé du numéro de diapositive 3"/>
          <p:cNvSpPr>
            <a:spLocks noGrp="1"/>
          </p:cNvSpPr>
          <p:nvPr>
            <p:ph type="sldNum" sz="quarter" idx="12"/>
          </p:nvPr>
        </p:nvSpPr>
        <p:spPr/>
        <p:txBody>
          <a:bodyPr/>
          <a:lstStyle/>
          <a:p>
            <a:fld id="{36970340-18DE-4ECD-9242-F7D9AA23E925}" type="slidenum">
              <a:rPr lang="fr-FR" smtClean="0"/>
              <a:pPr/>
              <a:t>15</a:t>
            </a:fld>
            <a:endParaRPr lang="fr-FR"/>
          </a:p>
        </p:txBody>
      </p:sp>
      <p:sp>
        <p:nvSpPr>
          <p:cNvPr id="5" name="Espace réservé du pied de page 4"/>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latin typeface="Calibri"/>
                <a:cs typeface="Calibri"/>
              </a:rPr>
              <a:t>❶ Historique</a:t>
            </a:r>
            <a:endParaRPr lang="fr-FR" dirty="0"/>
          </a:p>
        </p:txBody>
      </p:sp>
      <p:sp>
        <p:nvSpPr>
          <p:cNvPr id="6" name="Espace réservé du texte 5"/>
          <p:cNvSpPr>
            <a:spLocks noGrp="1"/>
          </p:cNvSpPr>
          <p:nvPr>
            <p:ph type="body" sz="half" idx="2"/>
          </p:nvPr>
        </p:nvSpPr>
        <p:spPr/>
        <p:txBody>
          <a:bodyPr/>
          <a:lstStyle/>
          <a:p>
            <a:r>
              <a:rPr lang="fr-FR" dirty="0" smtClean="0"/>
              <a:t>Un rappel contextuel….</a:t>
            </a:r>
            <a:endParaRPr lang="fr-FR" dirty="0"/>
          </a:p>
        </p:txBody>
      </p:sp>
      <p:graphicFrame>
        <p:nvGraphicFramePr>
          <p:cNvPr id="7" name="Espace réservé du contenu 9"/>
          <p:cNvGraphicFramePr>
            <a:graphicFrameLocks noGrp="1"/>
          </p:cNvGraphicFramePr>
          <p:nvPr>
            <p:ph type="pic" idx="1"/>
          </p:nvPr>
        </p:nvGraphicFramePr>
        <p:xfrm>
          <a:off x="251520" y="980728"/>
          <a:ext cx="8712968" cy="3744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Espace réservé du numéro de diapositive 7"/>
          <p:cNvSpPr>
            <a:spLocks noGrp="1"/>
          </p:cNvSpPr>
          <p:nvPr>
            <p:ph type="sldNum" sz="quarter" idx="12"/>
          </p:nvPr>
        </p:nvSpPr>
        <p:spPr/>
        <p:txBody>
          <a:bodyPr/>
          <a:lstStyle/>
          <a:p>
            <a:fld id="{36970340-18DE-4ECD-9242-F7D9AA23E925}" type="slidenum">
              <a:rPr lang="fr-FR" smtClean="0"/>
              <a:pPr/>
              <a:t>16</a:t>
            </a:fld>
            <a:endParaRPr lang="fr-FR"/>
          </a:p>
        </p:txBody>
      </p:sp>
      <p:sp>
        <p:nvSpPr>
          <p:cNvPr id="9" name="Espace réservé du pied de page 8"/>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3" cstate="print"/>
          <a:srcRect t="3028" r="3521" b="1633"/>
          <a:stretch>
            <a:fillRect/>
          </a:stretch>
        </p:blipFill>
        <p:spPr bwMode="auto">
          <a:xfrm>
            <a:off x="498158" y="1628800"/>
            <a:ext cx="8015922" cy="4568800"/>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US" dirty="0" smtClean="0"/>
              <a:t>Le </a:t>
            </a:r>
            <a:r>
              <a:rPr lang="en-US" dirty="0" err="1" smtClean="0"/>
              <a:t>modèle</a:t>
            </a:r>
            <a:r>
              <a:rPr lang="en-US" dirty="0" smtClean="0"/>
              <a:t> “Grandiose” de          Winston Royce</a:t>
            </a:r>
            <a:endParaRPr lang="en-US" dirty="0"/>
          </a:p>
        </p:txBody>
      </p:sp>
      <p:sp>
        <p:nvSpPr>
          <p:cNvPr id="5" name="Footer Placeholder 4"/>
          <p:cNvSpPr>
            <a:spLocks noGrp="1"/>
          </p:cNvSpPr>
          <p:nvPr>
            <p:ph type="ftr" sz="quarter" idx="11"/>
          </p:nvPr>
        </p:nvSpPr>
        <p:spPr/>
        <p:txBody>
          <a:bodyPr/>
          <a:lstStyle/>
          <a:p>
            <a:pPr>
              <a:defRPr/>
            </a:pPr>
            <a:r>
              <a:rPr lang="fr-FR" smtClean="0"/>
              <a:t>GDP avec Scrum │ © Pierre E. Neis</a:t>
            </a:r>
            <a:endParaRPr lang="en-GB" dirty="0"/>
          </a:p>
        </p:txBody>
      </p:sp>
      <p:sp>
        <p:nvSpPr>
          <p:cNvPr id="20" name="TextBox 19"/>
          <p:cNvSpPr txBox="1"/>
          <p:nvPr/>
        </p:nvSpPr>
        <p:spPr>
          <a:xfrm>
            <a:off x="284480" y="4612640"/>
            <a:ext cx="5059680" cy="1446550"/>
          </a:xfrm>
          <a:prstGeom prst="rect">
            <a:avLst/>
          </a:prstGeom>
          <a:noFill/>
        </p:spPr>
        <p:txBody>
          <a:bodyPr wrap="square" rtlCol="0">
            <a:spAutoFit/>
          </a:bodyPr>
          <a:lstStyle/>
          <a:p>
            <a:r>
              <a:rPr lang="en-US" sz="2000" dirty="0" smtClean="0"/>
              <a:t>“</a:t>
            </a:r>
            <a:r>
              <a:rPr lang="fr-FR" sz="2000" dirty="0" smtClean="0"/>
              <a:t>Je crois en ce concept, mais la mise en œuvre est risquée et invite l'échec</a:t>
            </a:r>
            <a:r>
              <a:rPr lang="en-US" sz="2000" dirty="0" smtClean="0"/>
              <a:t>.”</a:t>
            </a:r>
          </a:p>
          <a:p>
            <a:endParaRPr lang="en-US" sz="2000" i="1" dirty="0" smtClean="0"/>
          </a:p>
          <a:p>
            <a:r>
              <a:rPr lang="en-US" sz="1400" i="1" dirty="0" smtClean="0"/>
              <a:t>Winston W. Royce, “Managing the development of large software systems”, Aug 1970</a:t>
            </a:r>
            <a:endParaRPr lang="en-US" sz="1400" i="1" dirty="0"/>
          </a:p>
        </p:txBody>
      </p:sp>
      <p:sp>
        <p:nvSpPr>
          <p:cNvPr id="17" name="TextBox 16"/>
          <p:cNvSpPr txBox="1"/>
          <p:nvPr/>
        </p:nvSpPr>
        <p:spPr>
          <a:xfrm>
            <a:off x="4917440" y="1452880"/>
            <a:ext cx="3474720" cy="1323439"/>
          </a:xfrm>
          <a:prstGeom prst="rect">
            <a:avLst/>
          </a:prstGeom>
          <a:noFill/>
        </p:spPr>
        <p:txBody>
          <a:bodyPr wrap="square" rtlCol="0">
            <a:spAutoFit/>
          </a:bodyPr>
          <a:lstStyle/>
          <a:p>
            <a:r>
              <a:rPr lang="en-US" sz="2000" dirty="0" smtClean="0"/>
              <a:t>Un </a:t>
            </a:r>
            <a:r>
              <a:rPr lang="en-US" sz="2000" dirty="0" err="1" smtClean="0"/>
              <a:t>modèle</a:t>
            </a:r>
            <a:r>
              <a:rPr lang="en-US" sz="2000" dirty="0" smtClean="0"/>
              <a:t> de “</a:t>
            </a:r>
            <a:r>
              <a:rPr lang="en-US" sz="2000" dirty="0" err="1" smtClean="0"/>
              <a:t>Phasage</a:t>
            </a:r>
            <a:r>
              <a:rPr lang="en-US" sz="2000" dirty="0" smtClean="0"/>
              <a:t> simple” pour faire face aux </a:t>
            </a:r>
            <a:r>
              <a:rPr lang="en-US" sz="2000" dirty="0" err="1" smtClean="0"/>
              <a:t>exigences</a:t>
            </a:r>
            <a:r>
              <a:rPr lang="en-US" sz="2000" dirty="0" smtClean="0"/>
              <a:t> </a:t>
            </a:r>
            <a:r>
              <a:rPr lang="en-US" sz="2000" dirty="0" err="1" smtClean="0"/>
              <a:t>règlementaires</a:t>
            </a:r>
            <a:r>
              <a:rPr lang="en-US" sz="2000" dirty="0" smtClean="0"/>
              <a:t> </a:t>
            </a:r>
            <a:r>
              <a:rPr lang="en-US" sz="2000" dirty="0" err="1" smtClean="0"/>
              <a:t>américaines</a:t>
            </a:r>
            <a:r>
              <a:rPr lang="en-US" sz="2000" dirty="0" smtClean="0"/>
              <a:t> de </a:t>
            </a:r>
            <a:r>
              <a:rPr lang="en-US" sz="2000" dirty="0" err="1" smtClean="0"/>
              <a:t>DoD</a:t>
            </a:r>
            <a:r>
              <a:rPr lang="en-US" sz="2000" dirty="0" smtClean="0"/>
              <a:t>.</a:t>
            </a:r>
          </a:p>
        </p:txBody>
      </p:sp>
      <p:sp>
        <p:nvSpPr>
          <p:cNvPr id="7" name="Espace réservé du numéro de diapositive 6"/>
          <p:cNvSpPr>
            <a:spLocks noGrp="1"/>
          </p:cNvSpPr>
          <p:nvPr>
            <p:ph type="sldNum" sz="quarter" idx="12"/>
          </p:nvPr>
        </p:nvSpPr>
        <p:spPr/>
        <p:txBody>
          <a:bodyPr/>
          <a:lstStyle/>
          <a:p>
            <a:fld id="{36970340-18DE-4ECD-9242-F7D9AA23E925}" type="slidenum">
              <a:rPr lang="fr-FR" smtClean="0"/>
              <a:pPr/>
              <a:t>17</a:t>
            </a:fld>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20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2000"/>
                                        <p:tgtEl>
                                          <p:spTgt spid="20">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fade">
                                      <p:cBhvr>
                                        <p:cTn id="15" dur="20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allAtOnce"/>
      <p:bldP spid="17"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Nous </a:t>
            </a:r>
            <a:r>
              <a:rPr lang="en-US" dirty="0" err="1" smtClean="0"/>
              <a:t>perdons</a:t>
            </a:r>
            <a:r>
              <a:rPr lang="en-US" dirty="0" smtClean="0"/>
              <a:t> la course de </a:t>
            </a:r>
            <a:r>
              <a:rPr lang="en-US" dirty="0" err="1" smtClean="0"/>
              <a:t>relais</a:t>
            </a:r>
            <a:endParaRPr lang="en-US" dirty="0"/>
          </a:p>
        </p:txBody>
      </p:sp>
      <p:sp>
        <p:nvSpPr>
          <p:cNvPr id="3" name="Content Placeholder 2"/>
          <p:cNvSpPr>
            <a:spLocks noGrp="1"/>
          </p:cNvSpPr>
          <p:nvPr>
            <p:ph idx="1"/>
          </p:nvPr>
        </p:nvSpPr>
        <p:spPr>
          <a:xfrm>
            <a:off x="4067944" y="1700808"/>
            <a:ext cx="4680520" cy="4176464"/>
          </a:xfrm>
        </p:spPr>
        <p:style>
          <a:lnRef idx="2">
            <a:schemeClr val="dk1">
              <a:shade val="50000"/>
            </a:schemeClr>
          </a:lnRef>
          <a:fillRef idx="1">
            <a:schemeClr val="dk1"/>
          </a:fillRef>
          <a:effectRef idx="0">
            <a:schemeClr val="dk1"/>
          </a:effectRef>
          <a:fontRef idx="minor">
            <a:schemeClr val="lt1"/>
          </a:fontRef>
        </p:style>
        <p:txBody>
          <a:bodyPr>
            <a:normAutofit/>
          </a:bodyPr>
          <a:lstStyle/>
          <a:p>
            <a:r>
              <a:rPr lang="fr-FR" sz="2400" dirty="0" smtClean="0"/>
              <a:t>“ L’approche “course de relai” du développement de produit… peut entrer en conflit avec les objectifs de vitesse maximale et de flexibilité. A contrario, une démarche holistique ou « rugby » où une équipe essaie d’aller au loin comme une unité, passant la balle en arrière, peut mieux servir aujourd’hui les exigences de la compétivité. »</a:t>
            </a:r>
            <a:endParaRPr lang="en-GB" sz="2400" dirty="0"/>
          </a:p>
        </p:txBody>
      </p:sp>
      <p:sp>
        <p:nvSpPr>
          <p:cNvPr id="7" name="Espace réservé du pied de page 6"/>
          <p:cNvSpPr>
            <a:spLocks noGrp="1"/>
          </p:cNvSpPr>
          <p:nvPr>
            <p:ph type="ftr" sz="quarter" idx="11"/>
          </p:nvPr>
        </p:nvSpPr>
        <p:spPr/>
        <p:txBody>
          <a:bodyPr/>
          <a:lstStyle/>
          <a:p>
            <a:r>
              <a:rPr lang="fr-FR" smtClean="0"/>
              <a:t>GDP avec Scrum │ © Pierre E. Neis</a:t>
            </a:r>
            <a:endParaRPr lang="en-GB"/>
          </a:p>
        </p:txBody>
      </p:sp>
      <p:sp>
        <p:nvSpPr>
          <p:cNvPr id="4" name="Rectangle 3"/>
          <p:cNvSpPr/>
          <p:nvPr/>
        </p:nvSpPr>
        <p:spPr>
          <a:xfrm>
            <a:off x="683568" y="5949280"/>
            <a:ext cx="7848872" cy="584775"/>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1600"/>
              <a:t>Hirotaka Takeuchi and Ikujiro Nonaka, “</a:t>
            </a:r>
            <a:r>
              <a:rPr lang="en-US" sz="1600" smtClean="0"/>
              <a:t>The New </a:t>
            </a:r>
            <a:r>
              <a:rPr lang="en-US" sz="1600"/>
              <a:t>New Product Development Game”,</a:t>
            </a:r>
          </a:p>
          <a:p>
            <a:pPr algn="ctr"/>
            <a:r>
              <a:rPr lang="en-US" sz="1600" i="1"/>
              <a:t>Harvard Business Review, January 1986</a:t>
            </a:r>
            <a:endParaRPr lang="en-US" sz="1600"/>
          </a:p>
        </p:txBody>
      </p:sp>
      <p:pic>
        <p:nvPicPr>
          <p:cNvPr id="1026" name="Picture 2"/>
          <p:cNvPicPr>
            <a:picLocks noChangeAspect="1" noChangeArrowheads="1"/>
          </p:cNvPicPr>
          <p:nvPr/>
        </p:nvPicPr>
        <p:blipFill>
          <a:blip r:embed="rId3" cstate="print"/>
          <a:srcRect/>
          <a:stretch>
            <a:fillRect/>
          </a:stretch>
        </p:blipFill>
        <p:spPr bwMode="auto">
          <a:xfrm>
            <a:off x="323528" y="1340768"/>
            <a:ext cx="3427659" cy="324725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Espace réservé du numéro de diapositive 8"/>
          <p:cNvSpPr>
            <a:spLocks noGrp="1"/>
          </p:cNvSpPr>
          <p:nvPr>
            <p:ph type="sldNum" sz="quarter" idx="12"/>
          </p:nvPr>
        </p:nvSpPr>
        <p:spPr/>
        <p:txBody>
          <a:bodyPr/>
          <a:lstStyle/>
          <a:p>
            <a:fld id="{36970340-18DE-4ECD-9242-F7D9AA23E925}" type="slidenum">
              <a:rPr lang="fr-FR" smtClean="0"/>
              <a:pPr/>
              <a:t>18</a:t>
            </a:fld>
            <a:endParaRPr lang="fr-F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Une Analyse scientifique</a:t>
            </a:r>
            <a:endParaRPr lang="fr-FR" dirty="0"/>
          </a:p>
        </p:txBody>
      </p:sp>
      <p:sp>
        <p:nvSpPr>
          <p:cNvPr id="6" name="Espace réservé du contenu 5"/>
          <p:cNvSpPr>
            <a:spLocks noGrp="1"/>
          </p:cNvSpPr>
          <p:nvPr>
            <p:ph idx="1"/>
          </p:nvPr>
        </p:nvSpPr>
        <p:spPr>
          <a:xfrm>
            <a:off x="467544" y="2132856"/>
            <a:ext cx="8229600" cy="2044823"/>
          </a:xfrm>
        </p:spPr>
        <p:txBody>
          <a:bodyPr/>
          <a:lstStyle/>
          <a:p>
            <a:r>
              <a:rPr lang="fr-FR" b="1" i="1" dirty="0" smtClean="0">
                <a:solidFill>
                  <a:schemeClr val="accent2">
                    <a:lumMod val="60000"/>
                    <a:lumOff val="40000"/>
                  </a:schemeClr>
                </a:solidFill>
              </a:rPr>
              <a:t>La Question: </a:t>
            </a:r>
            <a:r>
              <a:rPr lang="fr-FR" dirty="0" smtClean="0"/>
              <a:t>« pourquoi les processus définis par SEI CMM (CMMI) ne mesurent-ils pas la capacité à livrer?</a:t>
            </a:r>
            <a:endParaRPr lang="fr-FR" dirty="0"/>
          </a:p>
        </p:txBody>
      </p:sp>
      <p:sp>
        <p:nvSpPr>
          <p:cNvPr id="7" name="ZoneTexte 6"/>
          <p:cNvSpPr txBox="1"/>
          <p:nvPr/>
        </p:nvSpPr>
        <p:spPr>
          <a:xfrm>
            <a:off x="1547664" y="5157192"/>
            <a:ext cx="6316666"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fr-FR" sz="1400" dirty="0" smtClean="0"/>
              <a:t>« </a:t>
            </a:r>
            <a:r>
              <a:rPr lang="fr-FR" sz="1400" dirty="0" err="1" smtClean="0"/>
              <a:t>Controlled</a:t>
            </a:r>
            <a:r>
              <a:rPr lang="fr-FR" sz="1400" dirty="0" smtClean="0"/>
              <a:t> Chaos: living on the </a:t>
            </a:r>
            <a:r>
              <a:rPr lang="fr-FR" sz="1400" dirty="0" err="1" smtClean="0"/>
              <a:t>edge</a:t>
            </a:r>
            <a:r>
              <a:rPr lang="fr-FR" sz="1400" dirty="0" smtClean="0"/>
              <a:t> », Advanced </a:t>
            </a:r>
            <a:r>
              <a:rPr lang="fr-FR" sz="1400" dirty="0" err="1" smtClean="0"/>
              <a:t>Development</a:t>
            </a:r>
            <a:r>
              <a:rPr lang="fr-FR" sz="1400" dirty="0" smtClean="0"/>
              <a:t> </a:t>
            </a:r>
            <a:r>
              <a:rPr lang="fr-FR" sz="1400" dirty="0" err="1" smtClean="0"/>
              <a:t>Methods</a:t>
            </a:r>
            <a:r>
              <a:rPr lang="fr-FR" sz="1400" dirty="0" smtClean="0"/>
              <a:t> Inc. 1996</a:t>
            </a:r>
            <a:endParaRPr lang="fr-FR" sz="1400" dirty="0"/>
          </a:p>
        </p:txBody>
      </p:sp>
      <p:sp>
        <p:nvSpPr>
          <p:cNvPr id="8" name="Espace réservé du numéro de diapositive 7"/>
          <p:cNvSpPr>
            <a:spLocks noGrp="1"/>
          </p:cNvSpPr>
          <p:nvPr>
            <p:ph type="sldNum" sz="quarter" idx="12"/>
          </p:nvPr>
        </p:nvSpPr>
        <p:spPr/>
        <p:txBody>
          <a:bodyPr/>
          <a:lstStyle/>
          <a:p>
            <a:fld id="{36970340-18DE-4ECD-9242-F7D9AA23E925}" type="slidenum">
              <a:rPr lang="fr-FR" smtClean="0"/>
              <a:pPr/>
              <a:t>19</a:t>
            </a:fld>
            <a:endParaRPr lang="fr-FR"/>
          </a:p>
        </p:txBody>
      </p:sp>
      <p:sp>
        <p:nvSpPr>
          <p:cNvPr id="9" name="Espace réservé du pied de page 8"/>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dirty="0" smtClean="0"/>
              <a:t>Gestion de projets agiles avec Scrum</a:t>
            </a:r>
            <a:endParaRPr lang="fr-FR" dirty="0"/>
          </a:p>
        </p:txBody>
      </p:sp>
      <p:sp>
        <p:nvSpPr>
          <p:cNvPr id="3" name="Sous-titre 2"/>
          <p:cNvSpPr>
            <a:spLocks noGrp="1"/>
          </p:cNvSpPr>
          <p:nvPr>
            <p:ph type="subTitle" idx="1"/>
          </p:nvPr>
        </p:nvSpPr>
        <p:spPr/>
        <p:txBody>
          <a:bodyPr/>
          <a:lstStyle/>
          <a:p>
            <a:r>
              <a:rPr lang="fr-FR" dirty="0" smtClean="0"/>
              <a:t>Cycle de formation « base »</a:t>
            </a:r>
            <a:endParaRPr lang="fr-F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Une Analyse scientifique </a:t>
            </a:r>
            <a:r>
              <a:rPr lang="fr-FR" sz="2800" i="1" dirty="0" smtClean="0"/>
              <a:t>(Réponse)</a:t>
            </a:r>
            <a:endParaRPr lang="fr-FR" i="1" dirty="0"/>
          </a:p>
        </p:txBody>
      </p:sp>
      <p:sp>
        <p:nvSpPr>
          <p:cNvPr id="6" name="Espace réservé du contenu 5"/>
          <p:cNvSpPr>
            <a:spLocks noGrp="1"/>
          </p:cNvSpPr>
          <p:nvPr>
            <p:ph idx="1"/>
          </p:nvPr>
        </p:nvSpPr>
        <p:spPr>
          <a:xfrm>
            <a:off x="467544" y="2132856"/>
            <a:ext cx="8229600" cy="2044823"/>
          </a:xfrm>
        </p:spPr>
        <p:txBody>
          <a:bodyPr/>
          <a:lstStyle/>
          <a:p>
            <a:r>
              <a:rPr lang="fr-FR" dirty="0" smtClean="0"/>
              <a:t>Il existe 2 types de processus:</a:t>
            </a:r>
          </a:p>
          <a:p>
            <a:pPr lvl="1"/>
            <a:r>
              <a:rPr lang="fr-FR" dirty="0" smtClean="0"/>
              <a:t>Le processus défini</a:t>
            </a:r>
          </a:p>
          <a:p>
            <a:pPr lvl="1"/>
            <a:r>
              <a:rPr lang="fr-FR" dirty="0" smtClean="0"/>
              <a:t>Le processus empirique</a:t>
            </a:r>
            <a:endParaRPr lang="fr-FR" dirty="0"/>
          </a:p>
        </p:txBody>
      </p:sp>
      <p:sp>
        <p:nvSpPr>
          <p:cNvPr id="7" name="ZoneTexte 6"/>
          <p:cNvSpPr txBox="1"/>
          <p:nvPr/>
        </p:nvSpPr>
        <p:spPr>
          <a:xfrm>
            <a:off x="1547664" y="5157192"/>
            <a:ext cx="6316666"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fr-FR" sz="1400" dirty="0" smtClean="0"/>
              <a:t>« </a:t>
            </a:r>
            <a:r>
              <a:rPr lang="fr-FR" sz="1400" dirty="0" err="1" smtClean="0"/>
              <a:t>Controlled</a:t>
            </a:r>
            <a:r>
              <a:rPr lang="fr-FR" sz="1400" dirty="0" smtClean="0"/>
              <a:t> Chaos: living on the </a:t>
            </a:r>
            <a:r>
              <a:rPr lang="fr-FR" sz="1400" dirty="0" err="1" smtClean="0"/>
              <a:t>edge</a:t>
            </a:r>
            <a:r>
              <a:rPr lang="fr-FR" sz="1400" dirty="0" smtClean="0"/>
              <a:t> », Advanced </a:t>
            </a:r>
            <a:r>
              <a:rPr lang="fr-FR" sz="1400" dirty="0" err="1" smtClean="0"/>
              <a:t>Development</a:t>
            </a:r>
            <a:r>
              <a:rPr lang="fr-FR" sz="1400" dirty="0" smtClean="0"/>
              <a:t> </a:t>
            </a:r>
            <a:r>
              <a:rPr lang="fr-FR" sz="1400" dirty="0" err="1" smtClean="0"/>
              <a:t>Methods</a:t>
            </a:r>
            <a:r>
              <a:rPr lang="fr-FR" sz="1400" dirty="0" smtClean="0"/>
              <a:t> Inc. 1996</a:t>
            </a:r>
            <a:endParaRPr lang="fr-FR" sz="1400" dirty="0"/>
          </a:p>
        </p:txBody>
      </p:sp>
      <p:sp>
        <p:nvSpPr>
          <p:cNvPr id="8" name="Espace réservé du numéro de diapositive 7"/>
          <p:cNvSpPr>
            <a:spLocks noGrp="1"/>
          </p:cNvSpPr>
          <p:nvPr>
            <p:ph type="sldNum" sz="quarter" idx="12"/>
          </p:nvPr>
        </p:nvSpPr>
        <p:spPr/>
        <p:txBody>
          <a:bodyPr/>
          <a:lstStyle/>
          <a:p>
            <a:fld id="{36970340-18DE-4ECD-9242-F7D9AA23E925}" type="slidenum">
              <a:rPr lang="fr-FR" smtClean="0"/>
              <a:pPr/>
              <a:t>20</a:t>
            </a:fld>
            <a:endParaRPr lang="fr-FR"/>
          </a:p>
        </p:txBody>
      </p:sp>
      <p:sp>
        <p:nvSpPr>
          <p:cNvPr id="9" name="Espace réservé du pied de page 8"/>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 </a:t>
            </a:r>
            <a:r>
              <a:rPr lang="en-US" dirty="0" err="1" smtClean="0"/>
              <a:t>processus</a:t>
            </a:r>
            <a:r>
              <a:rPr lang="en-US" dirty="0" smtClean="0"/>
              <a:t> </a:t>
            </a:r>
            <a:r>
              <a:rPr lang="en-US" dirty="0" err="1" smtClean="0"/>
              <a:t>défini</a:t>
            </a:r>
            <a:endParaRPr lang="en-US" dirty="0"/>
          </a:p>
        </p:txBody>
      </p:sp>
      <p:grpSp>
        <p:nvGrpSpPr>
          <p:cNvPr id="3" name="Group 6"/>
          <p:cNvGrpSpPr/>
          <p:nvPr/>
        </p:nvGrpSpPr>
        <p:grpSpPr>
          <a:xfrm>
            <a:off x="1714480" y="2357430"/>
            <a:ext cx="428628" cy="1714512"/>
            <a:chOff x="1714480" y="2071678"/>
            <a:chExt cx="428628" cy="1714512"/>
          </a:xfrm>
        </p:grpSpPr>
        <p:sp>
          <p:nvSpPr>
            <p:cNvPr id="4" name="Oval 3"/>
            <p:cNvSpPr/>
            <p:nvPr/>
          </p:nvSpPr>
          <p:spPr>
            <a:xfrm>
              <a:off x="1714480" y="2071678"/>
              <a:ext cx="428628" cy="4286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 name="Oval 4"/>
            <p:cNvSpPr/>
            <p:nvPr/>
          </p:nvSpPr>
          <p:spPr>
            <a:xfrm>
              <a:off x="1714480" y="2714620"/>
              <a:ext cx="428628" cy="42862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 name="Oval 5"/>
            <p:cNvSpPr/>
            <p:nvPr/>
          </p:nvSpPr>
          <p:spPr>
            <a:xfrm>
              <a:off x="1714480" y="3357562"/>
              <a:ext cx="428628" cy="42862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grpSp>
      <p:grpSp>
        <p:nvGrpSpPr>
          <p:cNvPr id="7" name="Group 7"/>
          <p:cNvGrpSpPr/>
          <p:nvPr/>
        </p:nvGrpSpPr>
        <p:grpSpPr>
          <a:xfrm>
            <a:off x="6643702" y="1571612"/>
            <a:ext cx="785818" cy="3286148"/>
            <a:chOff x="1714480" y="2071678"/>
            <a:chExt cx="428628" cy="1714512"/>
          </a:xfrm>
        </p:grpSpPr>
        <p:sp>
          <p:nvSpPr>
            <p:cNvPr id="9" name="Oval 8"/>
            <p:cNvSpPr/>
            <p:nvPr/>
          </p:nvSpPr>
          <p:spPr>
            <a:xfrm>
              <a:off x="1714480" y="2071678"/>
              <a:ext cx="428628" cy="4286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Oval 9"/>
            <p:cNvSpPr/>
            <p:nvPr/>
          </p:nvSpPr>
          <p:spPr>
            <a:xfrm>
              <a:off x="1714480" y="2714620"/>
              <a:ext cx="428628" cy="42862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Oval 10"/>
            <p:cNvSpPr/>
            <p:nvPr/>
          </p:nvSpPr>
          <p:spPr>
            <a:xfrm>
              <a:off x="1714480" y="3357562"/>
              <a:ext cx="428628" cy="42862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grpSp>
      <p:sp>
        <p:nvSpPr>
          <p:cNvPr id="12" name="TextBox 11"/>
          <p:cNvSpPr txBox="1"/>
          <p:nvPr/>
        </p:nvSpPr>
        <p:spPr>
          <a:xfrm>
            <a:off x="3357554" y="2857496"/>
            <a:ext cx="1857388" cy="715089"/>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b="1" dirty="0" err="1" smtClean="0"/>
              <a:t>Processus</a:t>
            </a:r>
            <a:r>
              <a:rPr lang="en-US" b="1" dirty="0" smtClean="0"/>
              <a:t> </a:t>
            </a:r>
            <a:r>
              <a:rPr lang="en-US" b="1" dirty="0" err="1" smtClean="0"/>
              <a:t>Défini</a:t>
            </a:r>
            <a:endParaRPr lang="en-US" b="1" dirty="0"/>
          </a:p>
        </p:txBody>
      </p:sp>
      <p:sp>
        <p:nvSpPr>
          <p:cNvPr id="13" name="Right Arrow 12"/>
          <p:cNvSpPr/>
          <p:nvPr/>
        </p:nvSpPr>
        <p:spPr>
          <a:xfrm>
            <a:off x="2571736" y="3071810"/>
            <a:ext cx="428628"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5500694" y="3143248"/>
            <a:ext cx="428628"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899592" y="5013176"/>
            <a:ext cx="7429552" cy="83099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buFont typeface="Arial" pitchFamily="34" charset="0"/>
              <a:buChar char="•"/>
            </a:pPr>
            <a:r>
              <a:rPr lang="fr-FR" sz="1600" dirty="0" smtClean="0"/>
              <a:t>Chaque tâche doit être entièrement comprise.</a:t>
            </a:r>
          </a:p>
          <a:p>
            <a:pPr>
              <a:buFont typeface="Arial" pitchFamily="34" charset="0"/>
              <a:buChar char="•"/>
            </a:pPr>
            <a:r>
              <a:rPr lang="en-US" sz="1600" dirty="0" smtClean="0"/>
              <a:t>Pour un </a:t>
            </a:r>
            <a:r>
              <a:rPr lang="en-US" sz="1600" dirty="0" err="1" smtClean="0"/>
              <a:t>même</a:t>
            </a:r>
            <a:r>
              <a:rPr lang="en-US" sz="1600" dirty="0" smtClean="0"/>
              <a:t> </a:t>
            </a:r>
            <a:r>
              <a:rPr lang="en-US" sz="1600" dirty="0" err="1" smtClean="0"/>
              <a:t>nombre</a:t>
            </a:r>
            <a:r>
              <a:rPr lang="en-US" sz="1600" dirty="0" smtClean="0"/>
              <a:t> </a:t>
            </a:r>
            <a:r>
              <a:rPr lang="en-US" sz="1600" dirty="0" err="1" smtClean="0"/>
              <a:t>d’entrées</a:t>
            </a:r>
            <a:r>
              <a:rPr lang="en-US" sz="1600" dirty="0" smtClean="0"/>
              <a:t> </a:t>
            </a:r>
            <a:r>
              <a:rPr lang="en-US" sz="1600" dirty="0" err="1" smtClean="0"/>
              <a:t>bien</a:t>
            </a:r>
            <a:r>
              <a:rPr lang="en-US" sz="1600" dirty="0" smtClean="0"/>
              <a:t> </a:t>
            </a:r>
            <a:r>
              <a:rPr lang="en-US" sz="1600" dirty="0" err="1" smtClean="0"/>
              <a:t>définies</a:t>
            </a:r>
            <a:r>
              <a:rPr lang="en-US" sz="1600" dirty="0" smtClean="0"/>
              <a:t>, les sorties </a:t>
            </a:r>
            <a:r>
              <a:rPr lang="en-US" sz="1600" dirty="0" err="1" smtClean="0"/>
              <a:t>générées</a:t>
            </a:r>
            <a:r>
              <a:rPr lang="en-US" sz="1600" dirty="0" smtClean="0"/>
              <a:t> </a:t>
            </a:r>
            <a:r>
              <a:rPr lang="en-US" sz="1600" dirty="0" err="1" smtClean="0"/>
              <a:t>sont</a:t>
            </a:r>
            <a:r>
              <a:rPr lang="en-US" sz="1600" dirty="0" smtClean="0"/>
              <a:t> à </a:t>
            </a:r>
            <a:r>
              <a:rPr lang="en-US" sz="1600" dirty="0" err="1" smtClean="0"/>
              <a:t>chaque</a:t>
            </a:r>
            <a:r>
              <a:rPr lang="en-US" sz="1600" dirty="0" smtClean="0"/>
              <a:t> </a:t>
            </a:r>
            <a:r>
              <a:rPr lang="en-US" sz="1600" dirty="0" err="1" smtClean="0"/>
              <a:t>fois</a:t>
            </a:r>
            <a:r>
              <a:rPr lang="en-US" sz="1600" dirty="0" smtClean="0"/>
              <a:t> </a:t>
            </a:r>
            <a:r>
              <a:rPr lang="en-US" sz="1600" dirty="0" err="1" smtClean="0"/>
              <a:t>identiques</a:t>
            </a:r>
            <a:r>
              <a:rPr lang="en-US" sz="1600" dirty="0" smtClean="0"/>
              <a:t>.</a:t>
            </a:r>
            <a:endParaRPr lang="en-US" sz="1600" dirty="0"/>
          </a:p>
        </p:txBody>
      </p:sp>
      <p:sp>
        <p:nvSpPr>
          <p:cNvPr id="16" name="Espace réservé du pied de page 15"/>
          <p:cNvSpPr>
            <a:spLocks noGrp="1"/>
          </p:cNvSpPr>
          <p:nvPr>
            <p:ph type="ftr" sz="quarter" idx="11"/>
          </p:nvPr>
        </p:nvSpPr>
        <p:spPr/>
        <p:txBody>
          <a:bodyPr/>
          <a:lstStyle/>
          <a:p>
            <a:r>
              <a:rPr lang="fr-FR" smtClean="0"/>
              <a:t>GDP avec Scrum │ © Pierre E. Neis</a:t>
            </a:r>
            <a:endParaRPr lang="en-GB"/>
          </a:p>
        </p:txBody>
      </p:sp>
      <p:sp>
        <p:nvSpPr>
          <p:cNvPr id="17" name="Espace réservé du numéro de diapositive 16"/>
          <p:cNvSpPr>
            <a:spLocks noGrp="1"/>
          </p:cNvSpPr>
          <p:nvPr>
            <p:ph type="sldNum" sz="quarter" idx="12"/>
          </p:nvPr>
        </p:nvSpPr>
        <p:spPr/>
        <p:txBody>
          <a:bodyPr/>
          <a:lstStyle/>
          <a:p>
            <a:fld id="{36970340-18DE-4ECD-9242-F7D9AA23E925}" type="slidenum">
              <a:rPr lang="fr-FR" smtClean="0"/>
              <a:pPr/>
              <a:t>21</a:t>
            </a:fld>
            <a:endParaRPr lang="fr-F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2" name="Titre 1"/>
          <p:cNvSpPr>
            <a:spLocks noGrp="1"/>
          </p:cNvSpPr>
          <p:nvPr>
            <p:ph type="title" idx="4294967295"/>
          </p:nvPr>
        </p:nvSpPr>
        <p:spPr>
          <a:xfrm>
            <a:off x="1547664" y="2780928"/>
            <a:ext cx="6923087" cy="1143000"/>
          </a:xfrm>
        </p:spPr>
        <p:txBody>
          <a:bodyPr>
            <a:normAutofit fontScale="90000"/>
          </a:bodyPr>
          <a:lstStyle/>
          <a:p>
            <a:r>
              <a:rPr lang="fr-FR" dirty="0" smtClean="0"/>
              <a:t>Est-ce que le développement logiciel est un processus défini?</a:t>
            </a:r>
            <a:endParaRPr lang="fr-FR" dirty="0"/>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22</a:t>
            </a:fld>
            <a:endParaRPr lang="fr-F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 </a:t>
            </a:r>
            <a:r>
              <a:rPr lang="en-US" err="1" smtClean="0"/>
              <a:t>modèle</a:t>
            </a:r>
            <a:r>
              <a:rPr lang="en-US" smtClean="0"/>
              <a:t> </a:t>
            </a:r>
            <a:r>
              <a:rPr lang="en-US" err="1" smtClean="0"/>
              <a:t>empirique</a:t>
            </a:r>
            <a:endParaRPr lang="en-US"/>
          </a:p>
        </p:txBody>
      </p:sp>
      <p:sp>
        <p:nvSpPr>
          <p:cNvPr id="16" name="Footer Placeholder 15"/>
          <p:cNvSpPr>
            <a:spLocks noGrp="1"/>
          </p:cNvSpPr>
          <p:nvPr>
            <p:ph type="ftr" sz="quarter" idx="11"/>
          </p:nvPr>
        </p:nvSpPr>
        <p:spPr/>
        <p:txBody>
          <a:bodyPr/>
          <a:lstStyle/>
          <a:p>
            <a:r>
              <a:rPr lang="fr-FR" smtClean="0"/>
              <a:t>GDP avec Scrum │ © Pierre E. Neis</a:t>
            </a:r>
            <a:endParaRPr lang="en-US"/>
          </a:p>
        </p:txBody>
      </p:sp>
      <p:sp>
        <p:nvSpPr>
          <p:cNvPr id="4" name="TextBox 3"/>
          <p:cNvSpPr txBox="1"/>
          <p:nvPr/>
        </p:nvSpPr>
        <p:spPr>
          <a:xfrm>
            <a:off x="714348" y="3214686"/>
            <a:ext cx="2000264" cy="1214446"/>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uFont typeface="Arial" pitchFamily="34" charset="0"/>
              <a:buChar char="•"/>
            </a:pPr>
            <a:r>
              <a:rPr lang="en-US" b="1" err="1" smtClean="0"/>
              <a:t>exigences</a:t>
            </a:r>
            <a:endParaRPr lang="en-US" b="1"/>
          </a:p>
          <a:p>
            <a:pPr>
              <a:buFont typeface="Arial" pitchFamily="34" charset="0"/>
              <a:buChar char="•"/>
            </a:pPr>
            <a:r>
              <a:rPr lang="en-US" b="1" err="1" smtClean="0"/>
              <a:t>technologie</a:t>
            </a:r>
            <a:endParaRPr lang="en-US" b="1"/>
          </a:p>
          <a:p>
            <a:pPr algn="ctr">
              <a:buFont typeface="Arial" pitchFamily="34" charset="0"/>
              <a:buChar char="•"/>
            </a:pPr>
            <a:r>
              <a:rPr lang="en-US" b="1" err="1" smtClean="0"/>
              <a:t>équipe</a:t>
            </a:r>
            <a:endParaRPr lang="en-US" b="1"/>
          </a:p>
        </p:txBody>
      </p:sp>
      <p:sp>
        <p:nvSpPr>
          <p:cNvPr id="6" name="TextBox 5"/>
          <p:cNvSpPr txBox="1"/>
          <p:nvPr/>
        </p:nvSpPr>
        <p:spPr>
          <a:xfrm>
            <a:off x="6143636" y="3071810"/>
            <a:ext cx="1857388" cy="146423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600" b="1" err="1" smtClean="0"/>
              <a:t>Incrément</a:t>
            </a:r>
            <a:r>
              <a:rPr lang="en-US" sz="1600" b="1" smtClean="0"/>
              <a:t> de </a:t>
            </a:r>
            <a:r>
              <a:rPr lang="en-US" sz="1600" b="1" err="1" smtClean="0"/>
              <a:t>produit</a:t>
            </a:r>
            <a:r>
              <a:rPr lang="en-US" sz="1600" b="1" smtClean="0"/>
              <a:t> </a:t>
            </a:r>
            <a:r>
              <a:rPr lang="en-US" sz="1600" b="1" err="1" smtClean="0"/>
              <a:t>potentiellement</a:t>
            </a:r>
            <a:r>
              <a:rPr lang="en-US" sz="1600" b="1" smtClean="0"/>
              <a:t> </a:t>
            </a:r>
            <a:r>
              <a:rPr lang="en-US" sz="1600" b="1" err="1" smtClean="0"/>
              <a:t>livrable</a:t>
            </a:r>
            <a:endParaRPr lang="en-US" sz="1600" b="1"/>
          </a:p>
        </p:txBody>
      </p:sp>
      <p:sp>
        <p:nvSpPr>
          <p:cNvPr id="7" name="TextBox 6"/>
          <p:cNvSpPr txBox="1"/>
          <p:nvPr/>
        </p:nvSpPr>
        <p:spPr>
          <a:xfrm>
            <a:off x="3357554" y="1714488"/>
            <a:ext cx="1857388" cy="408623"/>
          </a:xfrm>
          <a:prstGeom prst="flowChartAlternateProcess">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r-FR" b="1" smtClean="0"/>
              <a:t>Contrôles</a:t>
            </a:r>
            <a:endParaRPr lang="fr-FR" b="1"/>
          </a:p>
        </p:txBody>
      </p:sp>
      <p:sp>
        <p:nvSpPr>
          <p:cNvPr id="8" name="TextBox 7"/>
          <p:cNvSpPr txBox="1"/>
          <p:nvPr/>
        </p:nvSpPr>
        <p:spPr>
          <a:xfrm>
            <a:off x="3357554" y="3500438"/>
            <a:ext cx="1857388" cy="5232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2800" b="1" smtClean="0"/>
              <a:t>Process</a:t>
            </a:r>
            <a:endParaRPr lang="en-US" sz="2800" b="1"/>
          </a:p>
        </p:txBody>
      </p:sp>
      <p:sp>
        <p:nvSpPr>
          <p:cNvPr id="9" name="Flowchart: Manual Input 8"/>
          <p:cNvSpPr/>
          <p:nvPr/>
        </p:nvSpPr>
        <p:spPr>
          <a:xfrm>
            <a:off x="785786" y="2643182"/>
            <a:ext cx="1857388" cy="571504"/>
          </a:xfrm>
          <a:prstGeom prst="flowChartManualInp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smtClean="0"/>
              <a:t>Inputs</a:t>
            </a:r>
            <a:endParaRPr lang="en-US" b="1"/>
          </a:p>
        </p:txBody>
      </p:sp>
      <p:sp>
        <p:nvSpPr>
          <p:cNvPr id="10" name="Flowchart: Manual Input 9"/>
          <p:cNvSpPr/>
          <p:nvPr/>
        </p:nvSpPr>
        <p:spPr>
          <a:xfrm>
            <a:off x="6143636" y="2571744"/>
            <a:ext cx="1857388" cy="571504"/>
          </a:xfrm>
          <a:prstGeom prst="flowChartManualInp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smtClean="0"/>
              <a:t>Outputs</a:t>
            </a:r>
            <a:endParaRPr lang="en-US" b="1"/>
          </a:p>
        </p:txBody>
      </p:sp>
      <p:cxnSp>
        <p:nvCxnSpPr>
          <p:cNvPr id="12" name="Straight Arrow Connector 11"/>
          <p:cNvCxnSpPr>
            <a:stCxn id="4" idx="3"/>
            <a:endCxn id="8" idx="1"/>
          </p:cNvCxnSpPr>
          <p:nvPr/>
        </p:nvCxnSpPr>
        <p:spPr>
          <a:xfrm flipV="1">
            <a:off x="2714612" y="3762048"/>
            <a:ext cx="642942" cy="5986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a:stCxn id="8" idx="3"/>
            <a:endCxn id="6" idx="1"/>
          </p:cNvCxnSpPr>
          <p:nvPr/>
        </p:nvCxnSpPr>
        <p:spPr>
          <a:xfrm>
            <a:off x="5214942" y="3762048"/>
            <a:ext cx="928694" cy="4187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a:stCxn id="7" idx="2"/>
            <a:endCxn id="8" idx="0"/>
          </p:cNvCxnSpPr>
          <p:nvPr/>
        </p:nvCxnSpPr>
        <p:spPr>
          <a:xfrm rot="5400000">
            <a:off x="3597585" y="2811774"/>
            <a:ext cx="1377327"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4" name="Shape 23"/>
          <p:cNvCxnSpPr>
            <a:stCxn id="6" idx="2"/>
            <a:endCxn id="4" idx="2"/>
          </p:cNvCxnSpPr>
          <p:nvPr/>
        </p:nvCxnSpPr>
        <p:spPr>
          <a:xfrm rot="5400000" flipH="1">
            <a:off x="4339950" y="1803662"/>
            <a:ext cx="106909" cy="5357850"/>
          </a:xfrm>
          <a:prstGeom prst="bentConnector3">
            <a:avLst>
              <a:gd name="adj1" fmla="val -213827"/>
            </a:avLst>
          </a:prstGeom>
          <a:ln>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229380" y="5733256"/>
            <a:ext cx="8914620"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1400" b="1" dirty="0" smtClean="0"/>
              <a:t>Le </a:t>
            </a:r>
            <a:r>
              <a:rPr lang="en-US" sz="1400" b="1" dirty="0" err="1" smtClean="0"/>
              <a:t>modèle</a:t>
            </a:r>
            <a:r>
              <a:rPr lang="en-US" sz="1400" b="1" dirty="0" smtClean="0"/>
              <a:t> </a:t>
            </a:r>
            <a:r>
              <a:rPr lang="en-US" sz="1400" b="1" dirty="0" err="1" smtClean="0"/>
              <a:t>empirique</a:t>
            </a:r>
            <a:r>
              <a:rPr lang="en-US" sz="1400" b="1" dirty="0" smtClean="0"/>
              <a:t> </a:t>
            </a:r>
            <a:r>
              <a:rPr lang="en-US" sz="1400" b="1" dirty="0" err="1" smtClean="0"/>
              <a:t>est</a:t>
            </a:r>
            <a:r>
              <a:rPr lang="en-US" sz="1400" b="1" dirty="0" smtClean="0"/>
              <a:t> </a:t>
            </a:r>
            <a:r>
              <a:rPr lang="en-US" sz="1400" b="1" dirty="0" err="1" smtClean="0"/>
              <a:t>dépendant</a:t>
            </a:r>
            <a:r>
              <a:rPr lang="en-US" sz="1400" b="1" dirty="0" smtClean="0"/>
              <a:t> de </a:t>
            </a:r>
            <a:r>
              <a:rPr lang="en-US" sz="1400" b="1" dirty="0" err="1" smtClean="0"/>
              <a:t>fréquentes</a:t>
            </a:r>
            <a:r>
              <a:rPr lang="en-US" sz="1400" b="1" dirty="0" smtClean="0"/>
              <a:t> inspections et adaptations pour </a:t>
            </a:r>
            <a:r>
              <a:rPr lang="en-US" sz="1400" b="1" dirty="0" err="1" smtClean="0"/>
              <a:t>atteindre</a:t>
            </a:r>
            <a:r>
              <a:rPr lang="en-US" sz="1400" b="1" dirty="0" smtClean="0"/>
              <a:t> </a:t>
            </a:r>
            <a:r>
              <a:rPr lang="en-US" sz="1400" b="1" dirty="0" err="1" smtClean="0"/>
              <a:t>l’objectif</a:t>
            </a:r>
            <a:r>
              <a:rPr lang="en-US" sz="1400" b="1" dirty="0" smtClean="0"/>
              <a:t>.</a:t>
            </a:r>
            <a:endParaRPr lang="en-US" sz="1400" b="1" dirty="0"/>
          </a:p>
        </p:txBody>
      </p:sp>
      <p:sp>
        <p:nvSpPr>
          <p:cNvPr id="15" name="Espace réservé du numéro de diapositive 14"/>
          <p:cNvSpPr>
            <a:spLocks noGrp="1"/>
          </p:cNvSpPr>
          <p:nvPr>
            <p:ph type="sldNum" sz="quarter" idx="12"/>
          </p:nvPr>
        </p:nvSpPr>
        <p:spPr/>
        <p:txBody>
          <a:bodyPr/>
          <a:lstStyle/>
          <a:p>
            <a:fld id="{36970340-18DE-4ECD-9242-F7D9AA23E925}" type="slidenum">
              <a:rPr lang="fr-FR" smtClean="0"/>
              <a:pPr/>
              <a:t>23</a:t>
            </a:fld>
            <a:endParaRPr lang="fr-F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La théorie SCRUM</a:t>
            </a:r>
            <a:endParaRPr lang="fr-FR" dirty="0"/>
          </a:p>
        </p:txBody>
      </p:sp>
      <p:pic>
        <p:nvPicPr>
          <p:cNvPr id="8" name="Espace réservé pour une image  7" descr="MonaLisaIncrement.jpg"/>
          <p:cNvPicPr>
            <a:picLocks noGrp="1" noChangeAspect="1"/>
          </p:cNvPicPr>
          <p:nvPr>
            <p:ph type="pic" idx="1"/>
          </p:nvPr>
        </p:nvPicPr>
        <p:blipFill>
          <a:blip r:embed="rId3" cstate="print"/>
          <a:stretch>
            <a:fillRect/>
          </a:stretch>
        </p:blipFill>
        <p:spPr>
          <a:xfrm>
            <a:off x="251520" y="1988840"/>
            <a:ext cx="8534758" cy="2304256"/>
          </a:xfrm>
        </p:spPr>
      </p:pic>
      <p:sp>
        <p:nvSpPr>
          <p:cNvPr id="6" name="Espace réservé du texte 5"/>
          <p:cNvSpPr>
            <a:spLocks noGrp="1"/>
          </p:cNvSpPr>
          <p:nvPr>
            <p:ph type="body" sz="half" idx="2"/>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36970340-18DE-4ECD-9242-F7D9AA23E925}" type="slidenum">
              <a:rPr lang="fr-FR" smtClean="0"/>
              <a:pPr/>
              <a:t>24</a:t>
            </a:fld>
            <a:endParaRPr lang="fr-FR"/>
          </a:p>
        </p:txBody>
      </p:sp>
      <p:sp>
        <p:nvSpPr>
          <p:cNvPr id="10" name="Espace réservé du pied de page 9"/>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Scrum est un processus empirique</a:t>
            </a:r>
            <a:endParaRPr lang="fr-FR" dirty="0"/>
          </a:p>
        </p:txBody>
      </p:sp>
      <p:pic>
        <p:nvPicPr>
          <p:cNvPr id="4" name="Espace réservé du contenu 3" descr="800px-Scrum_process.svg.png"/>
          <p:cNvPicPr>
            <a:picLocks noGrp="1" noChangeAspect="1"/>
          </p:cNvPicPr>
          <p:nvPr>
            <p:ph idx="1"/>
          </p:nvPr>
        </p:nvPicPr>
        <p:blipFill>
          <a:blip r:embed="rId3" cstate="print"/>
          <a:stretch>
            <a:fillRect/>
          </a:stretch>
        </p:blipFill>
        <p:spPr>
          <a:xfrm>
            <a:off x="762000" y="1833562"/>
            <a:ext cx="7620000" cy="3810000"/>
          </a:xfrm>
        </p:spPr>
      </p:pic>
      <p:sp>
        <p:nvSpPr>
          <p:cNvPr id="5" name="Espace réservé du numéro de diapositive 4"/>
          <p:cNvSpPr>
            <a:spLocks noGrp="1"/>
          </p:cNvSpPr>
          <p:nvPr>
            <p:ph type="sldNum" sz="quarter" idx="12"/>
          </p:nvPr>
        </p:nvSpPr>
        <p:spPr/>
        <p:txBody>
          <a:bodyPr/>
          <a:lstStyle/>
          <a:p>
            <a:fld id="{36970340-18DE-4ECD-9242-F7D9AA23E925}" type="slidenum">
              <a:rPr lang="fr-FR" smtClean="0"/>
              <a:pPr/>
              <a:t>25</a:t>
            </a:fld>
            <a:endParaRPr lang="fr-FR"/>
          </a:p>
        </p:txBody>
      </p:sp>
      <p:sp>
        <p:nvSpPr>
          <p:cNvPr id="6" name="Espace réservé du pied de page 5"/>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Scrum repose sur 3 pieds</a:t>
            </a:r>
            <a:endParaRPr lang="fr-FR" dirty="0"/>
          </a:p>
        </p:txBody>
      </p:sp>
      <p:graphicFrame>
        <p:nvGraphicFramePr>
          <p:cNvPr id="4" name="Espace réservé du contenu 3"/>
          <p:cNvGraphicFramePr>
            <a:graphicFrameLocks noGrp="1"/>
          </p:cNvGraphicFramePr>
          <p:nvPr>
            <p:ph idx="1"/>
          </p:nvPr>
        </p:nvGraphicFramePr>
        <p:xfrm>
          <a:off x="457200" y="1600200"/>
          <a:ext cx="8229600" cy="4276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numéro de diapositive 4"/>
          <p:cNvSpPr>
            <a:spLocks noGrp="1"/>
          </p:cNvSpPr>
          <p:nvPr>
            <p:ph type="sldNum" sz="quarter" idx="12"/>
          </p:nvPr>
        </p:nvSpPr>
        <p:spPr/>
        <p:txBody>
          <a:bodyPr/>
          <a:lstStyle/>
          <a:p>
            <a:fld id="{36970340-18DE-4ECD-9242-F7D9AA23E925}" type="slidenum">
              <a:rPr lang="fr-FR" smtClean="0"/>
              <a:pPr/>
              <a:t>26</a:t>
            </a:fld>
            <a:endParaRPr lang="fr-FR"/>
          </a:p>
        </p:txBody>
      </p:sp>
      <p:sp>
        <p:nvSpPr>
          <p:cNvPr id="6" name="Espace réservé du pied de page 5"/>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10 Pratiques de base</a:t>
            </a:r>
            <a:endParaRPr lang="fr-FR" dirty="0"/>
          </a:p>
        </p:txBody>
      </p:sp>
      <p:sp>
        <p:nvSpPr>
          <p:cNvPr id="5" name="Espace réservé du contenu 4"/>
          <p:cNvSpPr>
            <a:spLocks noGrp="1"/>
          </p:cNvSpPr>
          <p:nvPr>
            <p:ph idx="1"/>
          </p:nvPr>
        </p:nvSpPr>
        <p:spPr/>
        <p:txBody>
          <a:bodyPr>
            <a:normAutofit fontScale="70000" lnSpcReduction="20000"/>
          </a:bodyPr>
          <a:lstStyle/>
          <a:p>
            <a:pPr marL="514350" indent="-514350">
              <a:buFont typeface="+mj-lt"/>
              <a:buAutoNum type="arabicPeriod"/>
            </a:pPr>
            <a:r>
              <a:rPr lang="fr-FR" dirty="0" smtClean="0"/>
              <a:t>Vision claire et partagée</a:t>
            </a:r>
          </a:p>
          <a:p>
            <a:pPr marL="514350" indent="-514350">
              <a:buFont typeface="+mj-lt"/>
              <a:buAutoNum type="arabicPeriod"/>
            </a:pPr>
            <a:r>
              <a:rPr lang="fr-FR" dirty="0" smtClean="0"/>
              <a:t>Product Backlog entretenu</a:t>
            </a:r>
          </a:p>
          <a:p>
            <a:pPr marL="514350" indent="-514350">
              <a:buFont typeface="+mj-lt"/>
              <a:buAutoNum type="arabicPeriod"/>
            </a:pPr>
            <a:r>
              <a:rPr lang="fr-FR" dirty="0" smtClean="0"/>
              <a:t>Product Backlog priorisé en fonction de la valeur métier</a:t>
            </a:r>
          </a:p>
          <a:p>
            <a:pPr marL="514350" indent="-514350">
              <a:buFont typeface="+mj-lt"/>
              <a:buAutoNum type="arabicPeriod"/>
            </a:pPr>
            <a:r>
              <a:rPr lang="fr-FR" dirty="0" smtClean="0"/>
              <a:t>Items de </a:t>
            </a:r>
            <a:r>
              <a:rPr lang="fr-FR" dirty="0" err="1" smtClean="0"/>
              <a:t>backlog</a:t>
            </a:r>
            <a:r>
              <a:rPr lang="fr-FR" dirty="0" smtClean="0"/>
              <a:t> triés par l’équipe</a:t>
            </a:r>
          </a:p>
          <a:p>
            <a:pPr marL="514350" indent="-514350">
              <a:buFont typeface="+mj-lt"/>
              <a:buAutoNum type="arabicPeriod"/>
            </a:pPr>
            <a:r>
              <a:rPr lang="fr-FR" dirty="0" smtClean="0"/>
              <a:t>Daily </a:t>
            </a:r>
            <a:r>
              <a:rPr lang="fr-FR" dirty="0" err="1" smtClean="0"/>
              <a:t>Scrums</a:t>
            </a:r>
            <a:endParaRPr lang="fr-FR" dirty="0" smtClean="0"/>
          </a:p>
          <a:p>
            <a:pPr marL="514350" indent="-514350">
              <a:buFont typeface="+mj-lt"/>
              <a:buAutoNum type="arabicPeriod"/>
            </a:pPr>
            <a:r>
              <a:rPr lang="fr-FR" dirty="0" smtClean="0"/>
              <a:t>Sprints non perturbés ni par le Management ni par le(s) client(s)</a:t>
            </a:r>
          </a:p>
          <a:p>
            <a:pPr marL="514350" indent="-514350">
              <a:buFont typeface="+mj-lt"/>
              <a:buAutoNum type="arabicPeriod"/>
            </a:pPr>
            <a:r>
              <a:rPr lang="fr-FR" dirty="0" smtClean="0"/>
              <a:t>L’</a:t>
            </a:r>
            <a:r>
              <a:rPr lang="fr-FR" dirty="0" err="1" smtClean="0"/>
              <a:t>Equipe</a:t>
            </a:r>
            <a:r>
              <a:rPr lang="fr-FR" dirty="0" smtClean="0"/>
              <a:t> ne délivre que des items « terminés »</a:t>
            </a:r>
          </a:p>
          <a:p>
            <a:pPr marL="514350" indent="-514350">
              <a:buFont typeface="+mj-lt"/>
              <a:buAutoNum type="arabicPeriod"/>
            </a:pPr>
            <a:r>
              <a:rPr lang="fr-FR" dirty="0" smtClean="0"/>
              <a:t>Revue de Sprint collaborative</a:t>
            </a:r>
          </a:p>
          <a:p>
            <a:pPr marL="514350" indent="-514350">
              <a:buFont typeface="+mj-lt"/>
              <a:buAutoNum type="arabicPeriod"/>
            </a:pPr>
            <a:r>
              <a:rPr lang="fr-FR" dirty="0" smtClean="0"/>
              <a:t>Rétrospective concentrée sur l’amélioration du travail et du processus de l’équipe et de l’organisation</a:t>
            </a:r>
          </a:p>
          <a:p>
            <a:pPr marL="514350" indent="-514350">
              <a:buFont typeface="+mj-lt"/>
              <a:buAutoNum type="arabicPeriod"/>
            </a:pPr>
            <a:r>
              <a:rPr lang="fr-FR" dirty="0" smtClean="0"/>
              <a:t>Burndown </a:t>
            </a:r>
            <a:r>
              <a:rPr lang="fr-FR" dirty="0" err="1" smtClean="0"/>
              <a:t>Charts</a:t>
            </a:r>
            <a:r>
              <a:rPr lang="fr-FR" dirty="0" smtClean="0"/>
              <a:t> (graphiques de reste-à-faire)</a:t>
            </a:r>
          </a:p>
        </p:txBody>
      </p:sp>
      <p:sp>
        <p:nvSpPr>
          <p:cNvPr id="6" name="Espace réservé du numéro de diapositive 5"/>
          <p:cNvSpPr>
            <a:spLocks noGrp="1"/>
          </p:cNvSpPr>
          <p:nvPr>
            <p:ph type="sldNum" sz="quarter" idx="12"/>
          </p:nvPr>
        </p:nvSpPr>
        <p:spPr/>
        <p:txBody>
          <a:bodyPr/>
          <a:lstStyle/>
          <a:p>
            <a:fld id="{36970340-18DE-4ECD-9242-F7D9AA23E925}" type="slidenum">
              <a:rPr lang="fr-FR" smtClean="0"/>
              <a:pPr/>
              <a:t>27</a:t>
            </a:fld>
            <a:endParaRPr lang="fr-FR"/>
          </a:p>
        </p:txBody>
      </p:sp>
      <p:sp>
        <p:nvSpPr>
          <p:cNvPr id="7" name="Espace réservé du pied de page 6"/>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re 1"/>
          <p:cNvSpPr>
            <a:spLocks noGrp="1"/>
          </p:cNvSpPr>
          <p:nvPr>
            <p:ph type="title"/>
          </p:nvPr>
        </p:nvSpPr>
        <p:spPr>
          <a:prstGeom prst="roundRect">
            <a:avLst/>
          </a:prstGeom>
        </p:spPr>
        <p:txBody>
          <a:bodyPr vert="horz" lIns="91440" tIns="45720" rIns="91440" bIns="45720" rtlCol="0" anchor="ctr">
            <a:noAutofit/>
          </a:bodyPr>
          <a:lstStyle/>
          <a:p>
            <a:pPr algn="l"/>
            <a:r>
              <a:rPr lang="lb-LU" dirty="0" smtClean="0">
                <a:latin typeface="+mj-lt"/>
                <a:ea typeface="+mj-ea"/>
                <a:cs typeface="+mj-cs"/>
              </a:rPr>
              <a:t>Scrum vs Modèle en “cascade”</a:t>
            </a:r>
            <a:endParaRPr lang="en-GB" dirty="0" smtClean="0">
              <a:latin typeface="+mj-lt"/>
              <a:ea typeface="+mj-ea"/>
              <a:cs typeface="+mj-cs"/>
            </a:endParaRPr>
          </a:p>
        </p:txBody>
      </p:sp>
      <p:sp>
        <p:nvSpPr>
          <p:cNvPr id="36867" name="Espace réservé du pied de page 3"/>
          <p:cNvSpPr>
            <a:spLocks noGrp="1"/>
          </p:cNvSpPr>
          <p:nvPr>
            <p:ph type="ftr" sz="quarter" idx="11"/>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fr-FR" smtClean="0"/>
              <a:t>GDP avec Scrum │ © Pierre E. Neis</a:t>
            </a:r>
            <a:endParaRPr lang="en-US" smtClean="0"/>
          </a:p>
        </p:txBody>
      </p:sp>
      <p:pic>
        <p:nvPicPr>
          <p:cNvPr id="37892" name="Image 43" descr="agilewater.png"/>
          <p:cNvPicPr>
            <a:picLocks noChangeAspect="1"/>
          </p:cNvPicPr>
          <p:nvPr/>
        </p:nvPicPr>
        <p:blipFill>
          <a:blip r:embed="rId3" cstate="print"/>
          <a:srcRect/>
          <a:stretch>
            <a:fillRect/>
          </a:stretch>
        </p:blipFill>
        <p:spPr bwMode="auto">
          <a:xfrm>
            <a:off x="571500" y="1714500"/>
            <a:ext cx="7943850" cy="4992688"/>
          </a:xfrm>
          <a:prstGeom prst="rect">
            <a:avLst/>
          </a:prstGeom>
          <a:noFill/>
          <a:ln w="9525">
            <a:noFill/>
            <a:miter lim="800000"/>
            <a:headEnd/>
            <a:tailEnd/>
          </a:ln>
        </p:spPr>
      </p:pic>
      <p:sp>
        <p:nvSpPr>
          <p:cNvPr id="5" name="Espace réservé du numéro de diapositive 4"/>
          <p:cNvSpPr>
            <a:spLocks noGrp="1"/>
          </p:cNvSpPr>
          <p:nvPr>
            <p:ph type="sldNum" sz="quarter" idx="12"/>
          </p:nvPr>
        </p:nvSpPr>
        <p:spPr/>
        <p:txBody>
          <a:bodyPr/>
          <a:lstStyle/>
          <a:p>
            <a:fld id="{36970340-18DE-4ECD-9242-F7D9AA23E925}" type="slidenum">
              <a:rPr lang="fr-FR" smtClean="0"/>
              <a:pPr/>
              <a:t>28</a:t>
            </a:fld>
            <a:endParaRPr lang="fr-F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 Discussion en </a:t>
            </a:r>
            <a:r>
              <a:rPr lang="en-US" dirty="0" err="1" smtClean="0"/>
              <a:t>Groupe</a:t>
            </a:r>
            <a:endParaRPr lang="en-US" dirty="0"/>
          </a:p>
        </p:txBody>
      </p:sp>
      <p:graphicFrame>
        <p:nvGraphicFramePr>
          <p:cNvPr id="8" name="Content Placeholder 7"/>
          <p:cNvGraphicFramePr>
            <a:graphicFrameLocks noGrp="1"/>
          </p:cNvGraphicFramePr>
          <p:nvPr>
            <p:ph idx="1"/>
          </p:nvPr>
        </p:nvGraphicFramePr>
        <p:xfrm>
          <a:off x="457200" y="1600200"/>
          <a:ext cx="8291264" cy="4277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3"/>
          <p:cNvSpPr>
            <a:spLocks noGrp="1"/>
          </p:cNvSpPr>
          <p:nvPr>
            <p:ph type="sldNum" sz="quarter" idx="12"/>
          </p:nvPr>
        </p:nvSpPr>
        <p:spPr/>
        <p:txBody>
          <a:bodyPr/>
          <a:lstStyle/>
          <a:p>
            <a:fld id="{36970340-18DE-4ECD-9242-F7D9AA23E925}" type="slidenum">
              <a:rPr lang="fr-FR" smtClean="0"/>
              <a:pPr/>
              <a:t>29</a:t>
            </a:fld>
            <a:endParaRPr lang="fr-FR"/>
          </a:p>
        </p:txBody>
      </p:sp>
      <p:sp>
        <p:nvSpPr>
          <p:cNvPr id="5" name="Espace réservé du pied de page 4"/>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195736" y="548680"/>
            <a:ext cx="6643464" cy="499054"/>
          </a:xfr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fontScale="90000"/>
          </a:bodyPr>
          <a:lstStyle/>
          <a:p>
            <a:pPr fontAlgn="auto">
              <a:spcAft>
                <a:spcPts val="0"/>
              </a:spcAft>
              <a:defRPr/>
            </a:pPr>
            <a:r>
              <a:rPr lang="en-US" dirty="0" smtClean="0"/>
              <a:t>Pierre NEIS</a:t>
            </a:r>
          </a:p>
        </p:txBody>
      </p:sp>
      <p:sp>
        <p:nvSpPr>
          <p:cNvPr id="9221" name="Espace réservé du contenu 13"/>
          <p:cNvSpPr>
            <a:spLocks noGrp="1"/>
          </p:cNvSpPr>
          <p:nvPr>
            <p:ph sz="half" idx="1"/>
          </p:nvPr>
        </p:nvSpPr>
        <p:spPr>
          <a:xfrm>
            <a:off x="899592" y="2492896"/>
            <a:ext cx="4038600" cy="1368301"/>
          </a:xfrm>
        </p:spPr>
        <p:txBody>
          <a:bodyPr/>
          <a:lstStyle/>
          <a:p>
            <a:r>
              <a:rPr lang="lb-LU" dirty="0" smtClean="0"/>
              <a:t>Scrum Coach </a:t>
            </a:r>
            <a:r>
              <a:rPr lang="en-GB" sz="1800" dirty="0" smtClean="0">
                <a:hlinkClick r:id="rId3"/>
              </a:rPr>
              <a:t>http://managingagile.blogspot.com/</a:t>
            </a:r>
            <a:endParaRPr lang="lb-LU" dirty="0" smtClean="0"/>
          </a:p>
        </p:txBody>
      </p:sp>
      <p:sp>
        <p:nvSpPr>
          <p:cNvPr id="11" name="Espace réservé du pied de page 10"/>
          <p:cNvSpPr>
            <a:spLocks noGrp="1"/>
          </p:cNvSpPr>
          <p:nvPr>
            <p:ph type="ftr" sz="quarter" idx="11"/>
          </p:nvPr>
        </p:nvSpPr>
        <p:spPr/>
        <p:txBody>
          <a:bodyPr lIns="91440" tIns="45720" rIns="91440" bIns="45720" anchor="ctr"/>
          <a:lstStyle/>
          <a:p>
            <a:pPr>
              <a:defRPr/>
            </a:pPr>
            <a:r>
              <a:rPr lang="fr-FR" sz="1050" dirty="0" smtClean="0"/>
              <a:t>GDP avec Scrum │ © Pierre E. Neis</a:t>
            </a:r>
            <a:endParaRPr lang="en-GB" sz="1050" dirty="0"/>
          </a:p>
        </p:txBody>
      </p:sp>
      <p:pic>
        <p:nvPicPr>
          <p:cNvPr id="13" name="Image 12" descr="photo.jpg"/>
          <p:cNvPicPr>
            <a:picLocks noChangeAspect="1"/>
          </p:cNvPicPr>
          <p:nvPr/>
        </p:nvPicPr>
        <p:blipFill>
          <a:blip r:embed="rId4" cstate="print"/>
          <a:stretch>
            <a:fillRect/>
          </a:stretch>
        </p:blipFill>
        <p:spPr>
          <a:xfrm rot="744102">
            <a:off x="6181058" y="1582897"/>
            <a:ext cx="1849843" cy="244443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222" name="Picture 2" descr="C:\Users\Pierre\Pictures\Scrum_Product_Owner_Horiz.jpg"/>
          <p:cNvPicPr>
            <a:picLocks noChangeAspect="1" noChangeArrowheads="1"/>
          </p:cNvPicPr>
          <p:nvPr/>
        </p:nvPicPr>
        <p:blipFill>
          <a:blip r:embed="rId5" cstate="print"/>
          <a:srcRect/>
          <a:stretch>
            <a:fillRect/>
          </a:stretch>
        </p:blipFill>
        <p:spPr bwMode="auto">
          <a:xfrm>
            <a:off x="468313" y="5084763"/>
            <a:ext cx="2000250" cy="676275"/>
          </a:xfrm>
          <a:prstGeom prst="rect">
            <a:avLst/>
          </a:prstGeom>
          <a:noFill/>
          <a:ln w="9525">
            <a:noFill/>
            <a:miter lim="800000"/>
            <a:headEnd/>
            <a:tailEnd/>
          </a:ln>
        </p:spPr>
      </p:pic>
      <p:pic>
        <p:nvPicPr>
          <p:cNvPr id="9223" name="Picture 3" descr="C:\Users\Public\Pictures\psm.png"/>
          <p:cNvPicPr>
            <a:picLocks noChangeAspect="1" noChangeArrowheads="1"/>
          </p:cNvPicPr>
          <p:nvPr/>
        </p:nvPicPr>
        <p:blipFill>
          <a:blip r:embed="rId6" cstate="print"/>
          <a:srcRect/>
          <a:stretch>
            <a:fillRect/>
          </a:stretch>
        </p:blipFill>
        <p:spPr bwMode="auto">
          <a:xfrm>
            <a:off x="2987675" y="5013325"/>
            <a:ext cx="2598738" cy="868363"/>
          </a:xfrm>
          <a:prstGeom prst="rect">
            <a:avLst/>
          </a:prstGeom>
          <a:noFill/>
          <a:ln w="9525">
            <a:noFill/>
            <a:miter lim="800000"/>
            <a:headEnd/>
            <a:tailEnd/>
          </a:ln>
        </p:spPr>
      </p:pic>
      <p:pic>
        <p:nvPicPr>
          <p:cNvPr id="9226" name="Picture 2" descr="http://edschepis.files.wordpress.com/2010/04/scrum_professional_horiz_logo_small1.jpg?w=300&amp;h=100"/>
          <p:cNvPicPr>
            <a:picLocks noChangeAspect="1" noChangeArrowheads="1"/>
          </p:cNvPicPr>
          <p:nvPr/>
        </p:nvPicPr>
        <p:blipFill>
          <a:blip r:embed="rId7" cstate="print"/>
          <a:srcRect/>
          <a:stretch>
            <a:fillRect/>
          </a:stretch>
        </p:blipFill>
        <p:spPr bwMode="auto">
          <a:xfrm>
            <a:off x="6227763" y="5084763"/>
            <a:ext cx="2160587" cy="720725"/>
          </a:xfrm>
          <a:prstGeom prst="rect">
            <a:avLst/>
          </a:prstGeom>
          <a:noFill/>
          <a:ln w="9525">
            <a:noFill/>
            <a:miter lim="800000"/>
            <a:headEnd/>
            <a:tailEnd/>
          </a:ln>
        </p:spPr>
      </p:pic>
      <p:sp>
        <p:nvSpPr>
          <p:cNvPr id="9" name="Espace réservé du numéro de diapositive 8"/>
          <p:cNvSpPr>
            <a:spLocks noGrp="1"/>
          </p:cNvSpPr>
          <p:nvPr>
            <p:ph type="sldNum" sz="quarter" idx="12"/>
          </p:nvPr>
        </p:nvSpPr>
        <p:spPr/>
        <p:txBody>
          <a:bodyPr/>
          <a:lstStyle/>
          <a:p>
            <a:fld id="{36970340-18DE-4ECD-9242-F7D9AA23E925}" type="slidenum">
              <a:rPr lang="fr-FR" smtClean="0"/>
              <a:pPr/>
              <a:t>3</a:t>
            </a:fld>
            <a:endParaRPr lang="fr-F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La Philosophie Agile</a:t>
            </a:r>
            <a:endParaRPr lang="fr-FR" dirty="0"/>
          </a:p>
        </p:txBody>
      </p:sp>
      <p:pic>
        <p:nvPicPr>
          <p:cNvPr id="7" name="Espace réservé pour une image  6" descr="huddle.JPG"/>
          <p:cNvPicPr>
            <a:picLocks noGrp="1" noChangeAspect="1"/>
          </p:cNvPicPr>
          <p:nvPr>
            <p:ph type="pic" idx="1"/>
          </p:nvPr>
        </p:nvPicPr>
        <p:blipFill>
          <a:blip r:embed="rId3" cstate="print"/>
          <a:srcRect l="1094" r="1094"/>
          <a:stretch>
            <a:fillRect/>
          </a:stretch>
        </p:blipFill>
        <p:spPr/>
      </p:pic>
      <p:sp>
        <p:nvSpPr>
          <p:cNvPr id="6" name="Espace réservé du texte 5"/>
          <p:cNvSpPr>
            <a:spLocks noGrp="1"/>
          </p:cNvSpPr>
          <p:nvPr>
            <p:ph type="body" sz="half" idx="2"/>
          </p:nvPr>
        </p:nvSpPr>
        <p:spPr/>
        <p:txBody>
          <a:bodyPr/>
          <a:lstStyle/>
          <a:p>
            <a:r>
              <a:rPr lang="fr-FR" dirty="0" smtClean="0"/>
              <a:t>L’Agile </a:t>
            </a:r>
            <a:r>
              <a:rPr lang="fr-FR" dirty="0" err="1" smtClean="0"/>
              <a:t>Manifesto</a:t>
            </a:r>
            <a:endParaRPr lang="fr-FR" dirty="0"/>
          </a:p>
        </p:txBody>
      </p:sp>
      <p:sp>
        <p:nvSpPr>
          <p:cNvPr id="8" name="Espace réservé du numéro de diapositive 7"/>
          <p:cNvSpPr>
            <a:spLocks noGrp="1"/>
          </p:cNvSpPr>
          <p:nvPr>
            <p:ph type="sldNum" sz="quarter" idx="12"/>
          </p:nvPr>
        </p:nvSpPr>
        <p:spPr/>
        <p:txBody>
          <a:bodyPr/>
          <a:lstStyle/>
          <a:p>
            <a:fld id="{36970340-18DE-4ECD-9242-F7D9AA23E925}" type="slidenum">
              <a:rPr lang="fr-FR" smtClean="0"/>
              <a:pPr/>
              <a:t>30</a:t>
            </a:fld>
            <a:endParaRPr lang="fr-FR"/>
          </a:p>
        </p:txBody>
      </p:sp>
      <p:sp>
        <p:nvSpPr>
          <p:cNvPr id="9" name="Espace réservé du pied de page 8"/>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fr-FR">
                <a:solidFill>
                  <a:schemeClr val="bg1"/>
                </a:solidFill>
                <a:latin typeface="+mj-lt"/>
                <a:ea typeface="+mj-ea"/>
                <a:cs typeface="+mj-cs"/>
              </a:rPr>
              <a:t>Manifeste pour le développement Agile de logiciels</a:t>
            </a:r>
          </a:p>
        </p:txBody>
      </p:sp>
      <p:sp>
        <p:nvSpPr>
          <p:cNvPr id="17411" name="Footer Placeholder 5"/>
          <p:cNvSpPr>
            <a:spLocks noGrp="1"/>
          </p:cNvSpPr>
          <p:nvPr>
            <p:ph type="ftr" sz="quarter" idx="11"/>
          </p:nvPr>
        </p:nvSpPr>
        <p:spPr bwMode="auto">
          <a:xfrm>
            <a:off x="5910263" y="6553200"/>
            <a:ext cx="3233737" cy="476250"/>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fr-FR" smtClean="0"/>
              <a:t>GDP avec Scrum │ © Pierre E. Neis</a:t>
            </a:r>
            <a:endParaRPr lang="en-US" smtClean="0"/>
          </a:p>
        </p:txBody>
      </p:sp>
      <p:graphicFrame>
        <p:nvGraphicFramePr>
          <p:cNvPr id="8" name="Diagram 7"/>
          <p:cNvGraphicFramePr/>
          <p:nvPr/>
        </p:nvGraphicFramePr>
        <p:xfrm>
          <a:off x="1714480" y="1643050"/>
          <a:ext cx="5786478" cy="4429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437" name="TextBox 8"/>
          <p:cNvSpPr txBox="1">
            <a:spLocks noChangeArrowheads="1"/>
          </p:cNvSpPr>
          <p:nvPr/>
        </p:nvSpPr>
        <p:spPr bwMode="auto">
          <a:xfrm>
            <a:off x="357188" y="1717675"/>
            <a:ext cx="4286250" cy="862013"/>
          </a:xfrm>
          <a:prstGeom prst="rect">
            <a:avLst/>
          </a:prstGeom>
          <a:noFill/>
          <a:ln w="9525">
            <a:noFill/>
            <a:miter lim="800000"/>
            <a:headEnd/>
            <a:tailEnd/>
          </a:ln>
        </p:spPr>
        <p:txBody>
          <a:bodyPr>
            <a:spAutoFit/>
          </a:bodyPr>
          <a:lstStyle/>
          <a:p>
            <a:r>
              <a:rPr lang="en-US" sz="1600"/>
              <a:t/>
            </a:r>
            <a:br>
              <a:rPr lang="en-US" sz="1600"/>
            </a:br>
            <a:endParaRPr lang="en-US" sz="1600"/>
          </a:p>
          <a:p>
            <a:endParaRPr lang="en-US"/>
          </a:p>
        </p:txBody>
      </p:sp>
      <p:sp>
        <p:nvSpPr>
          <p:cNvPr id="6" name="Espace réservé du numéro de diapositive 5"/>
          <p:cNvSpPr>
            <a:spLocks noGrp="1"/>
          </p:cNvSpPr>
          <p:nvPr>
            <p:ph type="sldNum" sz="quarter" idx="12"/>
          </p:nvPr>
        </p:nvSpPr>
        <p:spPr/>
        <p:txBody>
          <a:bodyPr/>
          <a:lstStyle/>
          <a:p>
            <a:fld id="{36970340-18DE-4ECD-9242-F7D9AA23E925}" type="slidenum">
              <a:rPr lang="fr-FR" smtClean="0"/>
              <a:pPr/>
              <a:t>31</a:t>
            </a:fld>
            <a:endParaRPr lang="fr-F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vert="horz" lIns="91440" tIns="45720" rIns="91440" bIns="45720" rtlCol="0" anchor="ctr">
            <a:noAutofit/>
          </a:bodyPr>
          <a:lstStyle/>
          <a:p>
            <a:r>
              <a:rPr lang="en-GB" err="1">
                <a:solidFill>
                  <a:schemeClr val="bg1"/>
                </a:solidFill>
                <a:latin typeface="+mj-lt"/>
                <a:ea typeface="+mj-ea"/>
                <a:cs typeface="+mj-cs"/>
              </a:rPr>
              <a:t>Principes</a:t>
            </a:r>
            <a:r>
              <a:rPr lang="en-GB">
                <a:solidFill>
                  <a:schemeClr val="bg1"/>
                </a:solidFill>
                <a:latin typeface="+mj-lt"/>
                <a:ea typeface="+mj-ea"/>
                <a:cs typeface="+mj-cs"/>
              </a:rPr>
              <a:t> </a:t>
            </a:r>
            <a:r>
              <a:rPr lang="en-GB" err="1">
                <a:solidFill>
                  <a:schemeClr val="bg1"/>
                </a:solidFill>
                <a:latin typeface="+mj-lt"/>
                <a:ea typeface="+mj-ea"/>
                <a:cs typeface="+mj-cs"/>
              </a:rPr>
              <a:t>sous-jacents</a:t>
            </a:r>
            <a:r>
              <a:rPr lang="en-GB">
                <a:solidFill>
                  <a:schemeClr val="bg1"/>
                </a:solidFill>
                <a:latin typeface="+mj-lt"/>
                <a:ea typeface="+mj-ea"/>
                <a:cs typeface="+mj-cs"/>
              </a:rPr>
              <a:t> au </a:t>
            </a:r>
            <a:r>
              <a:rPr lang="en-GB" err="1">
                <a:solidFill>
                  <a:schemeClr val="bg1"/>
                </a:solidFill>
                <a:latin typeface="+mj-lt"/>
                <a:ea typeface="+mj-ea"/>
                <a:cs typeface="+mj-cs"/>
              </a:rPr>
              <a:t>manifeste</a:t>
            </a:r>
            <a:endParaRPr lang="en-GB">
              <a:solidFill>
                <a:schemeClr val="bg1"/>
              </a:solidFill>
              <a:latin typeface="+mj-lt"/>
              <a:ea typeface="+mj-ea"/>
              <a:cs typeface="+mj-cs"/>
            </a:endParaRPr>
          </a:p>
        </p:txBody>
      </p:sp>
      <p:sp>
        <p:nvSpPr>
          <p:cNvPr id="19459" name="Footer Placeholder 5"/>
          <p:cNvSpPr>
            <a:spLocks noGrp="1"/>
          </p:cNvSpPr>
          <p:nvPr>
            <p:ph type="ftr" sz="quarter" idx="11"/>
          </p:nvPr>
        </p:nvSpPr>
        <p:spPr bwMode="auto">
          <a:xfrm>
            <a:off x="5767388" y="6553200"/>
            <a:ext cx="3376612" cy="476250"/>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fr-FR" smtClean="0"/>
              <a:t>GDP avec Scrum │ © Pierre E. Neis</a:t>
            </a:r>
            <a:endParaRPr lang="en-US" smtClean="0"/>
          </a:p>
        </p:txBody>
      </p:sp>
      <p:graphicFrame>
        <p:nvGraphicFramePr>
          <p:cNvPr id="7" name="Table 6"/>
          <p:cNvGraphicFramePr>
            <a:graphicFrameLocks noGrp="1"/>
          </p:cNvGraphicFramePr>
          <p:nvPr/>
        </p:nvGraphicFramePr>
        <p:xfrm>
          <a:off x="683568" y="1484784"/>
          <a:ext cx="8064896" cy="5112568"/>
        </p:xfrm>
        <a:graphic>
          <a:graphicData uri="http://schemas.openxmlformats.org/drawingml/2006/table">
            <a:tbl>
              <a:tblPr>
                <a:tableStyleId>{073A0DAA-6AF3-43AB-8588-CEC1D06C72B9}</a:tableStyleId>
              </a:tblPr>
              <a:tblGrid>
                <a:gridCol w="798370"/>
                <a:gridCol w="7266526"/>
              </a:tblGrid>
              <a:tr h="253741">
                <a:tc>
                  <a:txBody>
                    <a:bodyPr/>
                    <a:lstStyle/>
                    <a:p>
                      <a:pPr marL="0" marR="0">
                        <a:lnSpc>
                          <a:spcPct val="105000"/>
                        </a:lnSpc>
                        <a:spcBef>
                          <a:spcPts val="0"/>
                        </a:spcBef>
                        <a:spcAft>
                          <a:spcPts val="0"/>
                        </a:spcAft>
                      </a:pPr>
                      <a:r>
                        <a:rPr lang="en-US" sz="1400" b="1" i="1" dirty="0" err="1" smtClean="0"/>
                        <a:t>Priorité</a:t>
                      </a:r>
                      <a:endParaRPr lang="en-US" sz="1400" b="1" i="1" dirty="0">
                        <a:latin typeface="Franklin Gothic Book"/>
                        <a:ea typeface="Arial"/>
                        <a:cs typeface="Times New Roman"/>
                      </a:endParaRPr>
                    </a:p>
                  </a:txBody>
                  <a:tcPr marL="68423" marR="68423" marT="0" marB="0"/>
                </a:tc>
                <a:tc>
                  <a:txBody>
                    <a:bodyPr/>
                    <a:lstStyle/>
                    <a:p>
                      <a:pPr marL="228600" marR="0">
                        <a:lnSpc>
                          <a:spcPct val="105000"/>
                        </a:lnSpc>
                        <a:spcBef>
                          <a:spcPts val="0"/>
                        </a:spcBef>
                        <a:spcAft>
                          <a:spcPts val="0"/>
                        </a:spcAft>
                      </a:pPr>
                      <a:endParaRPr lang="en-US" sz="1200">
                        <a:latin typeface="Franklin Gothic Book"/>
                        <a:ea typeface="Arial"/>
                        <a:cs typeface="Times New Roman"/>
                      </a:endParaRPr>
                    </a:p>
                  </a:txBody>
                  <a:tcPr marL="68423" marR="68423" marT="0" marB="0"/>
                </a:tc>
              </a:tr>
              <a:tr h="427096">
                <a:tc>
                  <a:txBody>
                    <a:bodyPr/>
                    <a:lstStyle/>
                    <a:p>
                      <a:pPr marL="228600" marR="0">
                        <a:lnSpc>
                          <a:spcPct val="105000"/>
                        </a:lnSpc>
                        <a:spcBef>
                          <a:spcPts val="0"/>
                        </a:spcBef>
                        <a:spcAft>
                          <a:spcPts val="0"/>
                        </a:spcAft>
                      </a:pPr>
                      <a:r>
                        <a:rPr lang="en-US" sz="1400"/>
                        <a:t>1</a:t>
                      </a:r>
                      <a:endParaRPr lang="en-US" sz="1400">
                        <a:latin typeface="Franklin Gothic Book"/>
                        <a:ea typeface="Arial"/>
                        <a:cs typeface="Times New Roman"/>
                      </a:endParaRPr>
                    </a:p>
                  </a:txBody>
                  <a:tcPr marL="68423" marR="68423" marT="0" marB="0"/>
                </a:tc>
                <a:tc>
                  <a:txBody>
                    <a:bodyPr/>
                    <a:lstStyle/>
                    <a:p>
                      <a:pPr marL="228600" marR="0" indent="0" algn="l" defTabSz="914400" rtl="0" eaLnBrk="1" fontAlgn="auto" latinLnBrk="0" hangingPunct="1">
                        <a:lnSpc>
                          <a:spcPct val="105000"/>
                        </a:lnSpc>
                        <a:spcBef>
                          <a:spcPts val="0"/>
                        </a:spcBef>
                        <a:spcAft>
                          <a:spcPts val="0"/>
                        </a:spcAft>
                        <a:buClrTx/>
                        <a:buSzTx/>
                        <a:buFontTx/>
                        <a:buNone/>
                        <a:tabLst/>
                        <a:defRPr/>
                      </a:pPr>
                      <a:r>
                        <a:rPr lang="fr-FR" sz="1200" smtClean="0"/>
                        <a:t>satisfaire le client en livrant rapidement et régulièrement des fonctionnalités à grande valeur ajoutée</a:t>
                      </a:r>
                      <a:r>
                        <a:rPr lang="en-US" sz="1200" smtClean="0"/>
                        <a:t>.</a:t>
                      </a:r>
                      <a:endParaRPr lang="en-US" sz="1200">
                        <a:latin typeface="Franklin Gothic Book"/>
                        <a:ea typeface="Arial"/>
                        <a:cs typeface="Times New Roman"/>
                      </a:endParaRPr>
                    </a:p>
                  </a:txBody>
                  <a:tcPr marL="68423" marR="68423" marT="0" marB="0"/>
                </a:tc>
              </a:tr>
              <a:tr h="427096">
                <a:tc>
                  <a:txBody>
                    <a:bodyPr/>
                    <a:lstStyle/>
                    <a:p>
                      <a:pPr marL="228600" marR="0">
                        <a:lnSpc>
                          <a:spcPct val="105000"/>
                        </a:lnSpc>
                        <a:spcBef>
                          <a:spcPts val="0"/>
                        </a:spcBef>
                        <a:spcAft>
                          <a:spcPts val="0"/>
                        </a:spcAft>
                      </a:pPr>
                      <a:r>
                        <a:rPr lang="en-US" sz="1400"/>
                        <a:t>2</a:t>
                      </a:r>
                      <a:endParaRPr lang="en-US" sz="1400">
                        <a:latin typeface="Franklin Gothic Book"/>
                        <a:ea typeface="Arial"/>
                        <a:cs typeface="Times New Roman"/>
                      </a:endParaRPr>
                    </a:p>
                  </a:txBody>
                  <a:tcPr marL="68423" marR="68423" marT="0" marB="0"/>
                </a:tc>
                <a:tc>
                  <a:txBody>
                    <a:bodyPr/>
                    <a:lstStyle/>
                    <a:p>
                      <a:pPr marL="228600" marR="0" indent="0" algn="l" defTabSz="914400" rtl="0" eaLnBrk="1" fontAlgn="auto" latinLnBrk="0" hangingPunct="1">
                        <a:lnSpc>
                          <a:spcPct val="105000"/>
                        </a:lnSpc>
                        <a:spcBef>
                          <a:spcPts val="0"/>
                        </a:spcBef>
                        <a:spcAft>
                          <a:spcPts val="0"/>
                        </a:spcAft>
                        <a:buClrTx/>
                        <a:buSzTx/>
                        <a:buFontTx/>
                        <a:buNone/>
                        <a:tabLst/>
                        <a:defRPr/>
                      </a:pPr>
                      <a:r>
                        <a:rPr lang="en-US" sz="1200"/>
                        <a:t> </a:t>
                      </a:r>
                      <a:r>
                        <a:rPr lang="fr-FR" sz="1200" smtClean="0"/>
                        <a:t>Les processus Agiles exploitent le changement pour donner un avantage compétitif au client.</a:t>
                      </a:r>
                      <a:endParaRPr lang="en-US" sz="1200">
                        <a:latin typeface="Franklin Gothic Book"/>
                        <a:ea typeface="Arial"/>
                        <a:cs typeface="Times New Roman"/>
                      </a:endParaRPr>
                    </a:p>
                  </a:txBody>
                  <a:tcPr marL="68423" marR="68423" marT="0" marB="0"/>
                </a:tc>
              </a:tr>
              <a:tr h="427096">
                <a:tc>
                  <a:txBody>
                    <a:bodyPr/>
                    <a:lstStyle/>
                    <a:p>
                      <a:pPr marL="228600" marR="0">
                        <a:lnSpc>
                          <a:spcPct val="105000"/>
                        </a:lnSpc>
                        <a:spcBef>
                          <a:spcPts val="0"/>
                        </a:spcBef>
                        <a:spcAft>
                          <a:spcPts val="0"/>
                        </a:spcAft>
                      </a:pPr>
                      <a:r>
                        <a:rPr lang="en-US" sz="1400"/>
                        <a:t>3</a:t>
                      </a:r>
                      <a:endParaRPr lang="en-US" sz="1400">
                        <a:latin typeface="Franklin Gothic Book"/>
                        <a:ea typeface="Arial"/>
                        <a:cs typeface="Times New Roman"/>
                      </a:endParaRPr>
                    </a:p>
                  </a:txBody>
                  <a:tcPr marL="68423" marR="68423" marT="0" marB="0"/>
                </a:tc>
                <a:tc>
                  <a:txBody>
                    <a:bodyPr/>
                    <a:lstStyle/>
                    <a:p>
                      <a:pPr marL="228600" marR="0">
                        <a:lnSpc>
                          <a:spcPct val="105000"/>
                        </a:lnSpc>
                        <a:spcBef>
                          <a:spcPts val="0"/>
                        </a:spcBef>
                        <a:spcAft>
                          <a:spcPts val="0"/>
                        </a:spcAft>
                      </a:pPr>
                      <a:r>
                        <a:rPr lang="fr-FR" sz="1200" smtClean="0"/>
                        <a:t>Livrez fréquemment un logiciel opérationnel avec des cycles de quelques semaines à quelques mois et une préférence pour les plus courts.</a:t>
                      </a:r>
                      <a:endParaRPr lang="en-US" sz="1200">
                        <a:latin typeface="Franklin Gothic Book"/>
                        <a:ea typeface="Arial"/>
                        <a:cs typeface="Times New Roman"/>
                      </a:endParaRPr>
                    </a:p>
                  </a:txBody>
                  <a:tcPr marL="68423" marR="68423" marT="0" marB="0"/>
                </a:tc>
              </a:tr>
              <a:tr h="427096">
                <a:tc>
                  <a:txBody>
                    <a:bodyPr/>
                    <a:lstStyle/>
                    <a:p>
                      <a:pPr marL="228600" marR="0">
                        <a:lnSpc>
                          <a:spcPct val="105000"/>
                        </a:lnSpc>
                        <a:spcBef>
                          <a:spcPts val="0"/>
                        </a:spcBef>
                        <a:spcAft>
                          <a:spcPts val="0"/>
                        </a:spcAft>
                      </a:pPr>
                      <a:r>
                        <a:rPr lang="en-US" sz="1400"/>
                        <a:t>4</a:t>
                      </a:r>
                      <a:endParaRPr lang="en-US" sz="1400">
                        <a:latin typeface="Franklin Gothic Book"/>
                        <a:ea typeface="Arial"/>
                        <a:cs typeface="Times New Roman"/>
                      </a:endParaRPr>
                    </a:p>
                  </a:txBody>
                  <a:tcPr marL="68423" marR="68423" marT="0" marB="0"/>
                </a:tc>
                <a:tc>
                  <a:txBody>
                    <a:bodyPr/>
                    <a:lstStyle/>
                    <a:p>
                      <a:pPr marL="228600" marR="0">
                        <a:lnSpc>
                          <a:spcPct val="105000"/>
                        </a:lnSpc>
                        <a:spcBef>
                          <a:spcPts val="0"/>
                        </a:spcBef>
                        <a:spcAft>
                          <a:spcPts val="0"/>
                        </a:spcAft>
                      </a:pPr>
                      <a:r>
                        <a:rPr lang="fr-FR" sz="1200" smtClean="0"/>
                        <a:t>Les utilisateurs ou leurs représentants et les développeurs doivent travailler  ensemble quotidiennement tout au long du projet.</a:t>
                      </a:r>
                      <a:endParaRPr lang="en-US" sz="1200">
                        <a:latin typeface="Franklin Gothic Book"/>
                        <a:ea typeface="Arial"/>
                        <a:cs typeface="Times New Roman"/>
                      </a:endParaRPr>
                    </a:p>
                  </a:txBody>
                  <a:tcPr marL="68423" marR="68423" marT="0" marB="0"/>
                </a:tc>
              </a:tr>
              <a:tr h="253741">
                <a:tc>
                  <a:txBody>
                    <a:bodyPr/>
                    <a:lstStyle/>
                    <a:p>
                      <a:pPr marL="228600" marR="0">
                        <a:lnSpc>
                          <a:spcPct val="105000"/>
                        </a:lnSpc>
                        <a:spcBef>
                          <a:spcPts val="0"/>
                        </a:spcBef>
                        <a:spcAft>
                          <a:spcPts val="0"/>
                        </a:spcAft>
                      </a:pPr>
                      <a:r>
                        <a:rPr lang="en-US" sz="1400"/>
                        <a:t>5</a:t>
                      </a:r>
                      <a:endParaRPr lang="en-US" sz="1400">
                        <a:latin typeface="Franklin Gothic Book"/>
                        <a:ea typeface="Arial"/>
                        <a:cs typeface="Times New Roman"/>
                      </a:endParaRPr>
                    </a:p>
                  </a:txBody>
                  <a:tcPr marL="68423" marR="68423" marT="0" marB="0"/>
                </a:tc>
                <a:tc>
                  <a:txBody>
                    <a:bodyPr/>
                    <a:lstStyle/>
                    <a:p>
                      <a:pPr marL="228600" marR="0">
                        <a:lnSpc>
                          <a:spcPct val="105000"/>
                        </a:lnSpc>
                        <a:spcBef>
                          <a:spcPts val="0"/>
                        </a:spcBef>
                        <a:spcAft>
                          <a:spcPts val="0"/>
                        </a:spcAft>
                      </a:pPr>
                      <a:r>
                        <a:rPr lang="fr-FR" sz="1200" smtClean="0"/>
                        <a:t>Réalisez les projets avec des personnes motivées.</a:t>
                      </a:r>
                      <a:endParaRPr lang="en-US" sz="1200">
                        <a:latin typeface="Franklin Gothic Book"/>
                        <a:ea typeface="Arial"/>
                        <a:cs typeface="Times New Roman"/>
                      </a:endParaRPr>
                    </a:p>
                  </a:txBody>
                  <a:tcPr marL="68423" marR="68423" marT="0" marB="0"/>
                </a:tc>
              </a:tr>
              <a:tr h="427096">
                <a:tc>
                  <a:txBody>
                    <a:bodyPr/>
                    <a:lstStyle/>
                    <a:p>
                      <a:pPr marL="228600" marR="0">
                        <a:lnSpc>
                          <a:spcPct val="105000"/>
                        </a:lnSpc>
                        <a:spcBef>
                          <a:spcPts val="0"/>
                        </a:spcBef>
                        <a:spcAft>
                          <a:spcPts val="0"/>
                        </a:spcAft>
                      </a:pPr>
                      <a:r>
                        <a:rPr lang="en-US" sz="1400"/>
                        <a:t>6</a:t>
                      </a:r>
                      <a:endParaRPr lang="en-US" sz="1400">
                        <a:latin typeface="Franklin Gothic Book"/>
                        <a:ea typeface="Arial"/>
                        <a:cs typeface="Times New Roman"/>
                      </a:endParaRPr>
                    </a:p>
                  </a:txBody>
                  <a:tcPr marL="68423" marR="68423" marT="0" marB="0"/>
                </a:tc>
                <a:tc>
                  <a:txBody>
                    <a:bodyPr/>
                    <a:lstStyle/>
                    <a:p>
                      <a:pPr marL="228600" marR="0">
                        <a:lnSpc>
                          <a:spcPct val="105000"/>
                        </a:lnSpc>
                        <a:spcBef>
                          <a:spcPts val="0"/>
                        </a:spcBef>
                        <a:spcAft>
                          <a:spcPts val="0"/>
                        </a:spcAft>
                      </a:pPr>
                      <a:r>
                        <a:rPr lang="fr-FR" sz="1200" smtClean="0"/>
                        <a:t>La méthode la plus simple et la plus efficace pour transmettre de l’information à l'équipe de développement et à l’intérieur de celle-ci est le dialogue en face à face.</a:t>
                      </a:r>
                      <a:endParaRPr lang="en-US" sz="1200">
                        <a:latin typeface="Franklin Gothic Book"/>
                        <a:ea typeface="Arial"/>
                        <a:cs typeface="Times New Roman"/>
                      </a:endParaRPr>
                    </a:p>
                  </a:txBody>
                  <a:tcPr marL="68423" marR="68423" marT="0" marB="0"/>
                </a:tc>
              </a:tr>
              <a:tr h="253741">
                <a:tc>
                  <a:txBody>
                    <a:bodyPr/>
                    <a:lstStyle/>
                    <a:p>
                      <a:pPr marL="228600" marR="0">
                        <a:lnSpc>
                          <a:spcPct val="105000"/>
                        </a:lnSpc>
                        <a:spcBef>
                          <a:spcPts val="0"/>
                        </a:spcBef>
                        <a:spcAft>
                          <a:spcPts val="0"/>
                        </a:spcAft>
                      </a:pPr>
                      <a:r>
                        <a:rPr lang="en-US" sz="1400"/>
                        <a:t>7</a:t>
                      </a:r>
                      <a:endParaRPr lang="en-US" sz="1400">
                        <a:latin typeface="Franklin Gothic Book"/>
                        <a:ea typeface="Arial"/>
                        <a:cs typeface="Times New Roman"/>
                      </a:endParaRPr>
                    </a:p>
                  </a:txBody>
                  <a:tcPr marL="68423" marR="68423" marT="0" marB="0"/>
                </a:tc>
                <a:tc>
                  <a:txBody>
                    <a:bodyPr/>
                    <a:lstStyle/>
                    <a:p>
                      <a:pPr marL="228600" marR="0">
                        <a:lnSpc>
                          <a:spcPct val="105000"/>
                        </a:lnSpc>
                        <a:spcBef>
                          <a:spcPts val="0"/>
                        </a:spcBef>
                        <a:spcAft>
                          <a:spcPts val="0"/>
                        </a:spcAft>
                      </a:pPr>
                      <a:r>
                        <a:rPr lang="fr-FR" sz="1200" smtClean="0"/>
                        <a:t>Un logiciel opérationnel est la principale mesure d’avancement.</a:t>
                      </a:r>
                      <a:endParaRPr lang="en-US" sz="1200">
                        <a:latin typeface="Franklin Gothic Book"/>
                        <a:ea typeface="Arial"/>
                        <a:cs typeface="Times New Roman"/>
                      </a:endParaRPr>
                    </a:p>
                  </a:txBody>
                  <a:tcPr marL="68423" marR="68423" marT="0" marB="0"/>
                </a:tc>
              </a:tr>
              <a:tr h="427096">
                <a:tc>
                  <a:txBody>
                    <a:bodyPr/>
                    <a:lstStyle/>
                    <a:p>
                      <a:pPr marL="228600" marR="0">
                        <a:lnSpc>
                          <a:spcPct val="105000"/>
                        </a:lnSpc>
                        <a:spcBef>
                          <a:spcPts val="0"/>
                        </a:spcBef>
                        <a:spcAft>
                          <a:spcPts val="0"/>
                        </a:spcAft>
                      </a:pPr>
                      <a:r>
                        <a:rPr lang="en-US" sz="1400"/>
                        <a:t>8</a:t>
                      </a:r>
                      <a:endParaRPr lang="en-US" sz="1400">
                        <a:latin typeface="Franklin Gothic Book"/>
                        <a:ea typeface="Arial"/>
                        <a:cs typeface="Times New Roman"/>
                      </a:endParaRPr>
                    </a:p>
                  </a:txBody>
                  <a:tcPr marL="68423" marR="68423" marT="0" marB="0"/>
                </a:tc>
                <a:tc>
                  <a:txBody>
                    <a:bodyPr/>
                    <a:lstStyle/>
                    <a:p>
                      <a:pPr marL="228600" marR="0">
                        <a:lnSpc>
                          <a:spcPct val="105000"/>
                        </a:lnSpc>
                        <a:spcBef>
                          <a:spcPts val="0"/>
                        </a:spcBef>
                        <a:spcAft>
                          <a:spcPts val="0"/>
                        </a:spcAft>
                      </a:pPr>
                      <a:r>
                        <a:rPr lang="fr-FR" sz="1200" smtClean="0"/>
                        <a:t>Ensemble, les commanditaires, les développeurs et les utilisateurs devraient être capables de maintenir indéfiniment un rythme constant.</a:t>
                      </a:r>
                      <a:endParaRPr lang="en-US" sz="1200">
                        <a:latin typeface="Franklin Gothic Book"/>
                        <a:ea typeface="Arial"/>
                        <a:cs typeface="Times New Roman"/>
                      </a:endParaRPr>
                    </a:p>
                  </a:txBody>
                  <a:tcPr marL="68423" marR="68423" marT="0" marB="0"/>
                </a:tc>
              </a:tr>
              <a:tr h="427096">
                <a:tc>
                  <a:txBody>
                    <a:bodyPr/>
                    <a:lstStyle/>
                    <a:p>
                      <a:pPr marL="228600" marR="0">
                        <a:lnSpc>
                          <a:spcPct val="105000"/>
                        </a:lnSpc>
                        <a:spcBef>
                          <a:spcPts val="0"/>
                        </a:spcBef>
                        <a:spcAft>
                          <a:spcPts val="0"/>
                        </a:spcAft>
                      </a:pPr>
                      <a:r>
                        <a:rPr lang="en-US" sz="1400"/>
                        <a:t>9</a:t>
                      </a:r>
                      <a:endParaRPr lang="en-US" sz="1400">
                        <a:latin typeface="Franklin Gothic Book"/>
                        <a:ea typeface="Arial"/>
                        <a:cs typeface="Times New Roman"/>
                      </a:endParaRPr>
                    </a:p>
                  </a:txBody>
                  <a:tcPr marL="68423" marR="68423" marT="0" marB="0"/>
                </a:tc>
                <a:tc>
                  <a:txBody>
                    <a:bodyPr/>
                    <a:lstStyle/>
                    <a:p>
                      <a:pPr marL="228600" marR="0">
                        <a:lnSpc>
                          <a:spcPct val="105000"/>
                        </a:lnSpc>
                        <a:spcBef>
                          <a:spcPts val="0"/>
                        </a:spcBef>
                        <a:spcAft>
                          <a:spcPts val="0"/>
                        </a:spcAft>
                      </a:pPr>
                      <a:r>
                        <a:rPr lang="fr-FR" sz="1200" smtClean="0"/>
                        <a:t>Une attention continue à l'excellence technique et à une bonne conception renforcent l’Agilité.</a:t>
                      </a:r>
                      <a:endParaRPr lang="en-US" sz="1200">
                        <a:latin typeface="Franklin Gothic Book"/>
                        <a:ea typeface="Arial"/>
                        <a:cs typeface="Times New Roman"/>
                      </a:endParaRPr>
                    </a:p>
                  </a:txBody>
                  <a:tcPr marL="68423" marR="68423" marT="0" marB="0"/>
                </a:tc>
              </a:tr>
              <a:tr h="427096">
                <a:tc>
                  <a:txBody>
                    <a:bodyPr/>
                    <a:lstStyle/>
                    <a:p>
                      <a:pPr marL="228600" marR="0">
                        <a:lnSpc>
                          <a:spcPct val="105000"/>
                        </a:lnSpc>
                        <a:spcBef>
                          <a:spcPts val="0"/>
                        </a:spcBef>
                        <a:spcAft>
                          <a:spcPts val="0"/>
                        </a:spcAft>
                      </a:pPr>
                      <a:r>
                        <a:rPr lang="en-US" sz="1400"/>
                        <a:t>10</a:t>
                      </a:r>
                      <a:endParaRPr lang="en-US" sz="1400">
                        <a:latin typeface="Franklin Gothic Book"/>
                        <a:ea typeface="Arial"/>
                        <a:cs typeface="Times New Roman"/>
                      </a:endParaRPr>
                    </a:p>
                  </a:txBody>
                  <a:tcPr marL="68423" marR="68423" marT="0" marB="0"/>
                </a:tc>
                <a:tc>
                  <a:txBody>
                    <a:bodyPr/>
                    <a:lstStyle/>
                    <a:p>
                      <a:pPr marL="228600" marR="0">
                        <a:lnSpc>
                          <a:spcPct val="105000"/>
                        </a:lnSpc>
                        <a:spcBef>
                          <a:spcPts val="0"/>
                        </a:spcBef>
                        <a:spcAft>
                          <a:spcPts val="0"/>
                        </a:spcAft>
                      </a:pPr>
                      <a:r>
                        <a:rPr lang="fr-FR" sz="1200" smtClean="0"/>
                        <a:t>La simplicité – c’est-à-dire l’art de minimiser la quantité de travail inutile – est essentielle.</a:t>
                      </a:r>
                      <a:endParaRPr lang="en-US" sz="1200">
                        <a:latin typeface="Franklin Gothic Book"/>
                        <a:ea typeface="Arial"/>
                        <a:cs typeface="Times New Roman"/>
                      </a:endParaRPr>
                    </a:p>
                  </a:txBody>
                  <a:tcPr marL="68423" marR="68423" marT="0" marB="0"/>
                </a:tc>
              </a:tr>
              <a:tr h="427096">
                <a:tc>
                  <a:txBody>
                    <a:bodyPr/>
                    <a:lstStyle/>
                    <a:p>
                      <a:pPr marL="228600" marR="0">
                        <a:lnSpc>
                          <a:spcPct val="105000"/>
                        </a:lnSpc>
                        <a:spcBef>
                          <a:spcPts val="0"/>
                        </a:spcBef>
                        <a:spcAft>
                          <a:spcPts val="0"/>
                        </a:spcAft>
                      </a:pPr>
                      <a:r>
                        <a:rPr lang="en-US" sz="1400"/>
                        <a:t>11</a:t>
                      </a:r>
                      <a:endParaRPr lang="en-US" sz="1400">
                        <a:latin typeface="Franklin Gothic Book"/>
                        <a:ea typeface="Arial"/>
                        <a:cs typeface="Times New Roman"/>
                      </a:endParaRPr>
                    </a:p>
                  </a:txBody>
                  <a:tcPr marL="68423" marR="68423" marT="0" marB="0"/>
                </a:tc>
                <a:tc>
                  <a:txBody>
                    <a:bodyPr/>
                    <a:lstStyle/>
                    <a:p>
                      <a:pPr marL="228600" marR="0">
                        <a:lnSpc>
                          <a:spcPct val="105000"/>
                        </a:lnSpc>
                        <a:spcBef>
                          <a:spcPts val="0"/>
                        </a:spcBef>
                        <a:spcAft>
                          <a:spcPts val="0"/>
                        </a:spcAft>
                      </a:pPr>
                      <a:r>
                        <a:rPr lang="fr-FR" sz="1200" dirty="0" smtClean="0"/>
                        <a:t>Les meilleures architectures, spécifications et conceptions émergent d'équipes auto organisées.</a:t>
                      </a:r>
                      <a:endParaRPr lang="en-US" sz="1200" dirty="0">
                        <a:latin typeface="Franklin Gothic Book"/>
                        <a:ea typeface="Arial"/>
                        <a:cs typeface="Times New Roman"/>
                      </a:endParaRPr>
                    </a:p>
                  </a:txBody>
                  <a:tcPr marL="68423" marR="68423" marT="0" marB="0"/>
                </a:tc>
              </a:tr>
              <a:tr h="507481">
                <a:tc>
                  <a:txBody>
                    <a:bodyPr/>
                    <a:lstStyle/>
                    <a:p>
                      <a:pPr marL="228600" marR="0">
                        <a:lnSpc>
                          <a:spcPct val="105000"/>
                        </a:lnSpc>
                        <a:spcBef>
                          <a:spcPts val="0"/>
                        </a:spcBef>
                        <a:spcAft>
                          <a:spcPts val="0"/>
                        </a:spcAft>
                      </a:pPr>
                      <a:r>
                        <a:rPr lang="en-US" sz="1400"/>
                        <a:t>12</a:t>
                      </a:r>
                      <a:endParaRPr lang="en-US" sz="1400">
                        <a:latin typeface="Franklin Gothic Book"/>
                        <a:ea typeface="Arial"/>
                        <a:cs typeface="Times New Roman"/>
                      </a:endParaRPr>
                    </a:p>
                  </a:txBody>
                  <a:tcPr marL="68423" marR="68423" marT="0" marB="0"/>
                </a:tc>
                <a:tc>
                  <a:txBody>
                    <a:bodyPr/>
                    <a:lstStyle/>
                    <a:p>
                      <a:pPr marL="228600" marR="0">
                        <a:lnSpc>
                          <a:spcPct val="105000"/>
                        </a:lnSpc>
                        <a:spcBef>
                          <a:spcPts val="0"/>
                        </a:spcBef>
                        <a:spcAft>
                          <a:spcPts val="0"/>
                        </a:spcAft>
                      </a:pPr>
                      <a:r>
                        <a:rPr lang="fr-FR" sz="1200" smtClean="0"/>
                        <a:t>À intervalles réguliers, l'équipe réfléchit aux moyens de devenir plus efficace, puis règle et modifie son comportement en conséquence.</a:t>
                      </a:r>
                      <a:endParaRPr lang="en-US" sz="1200">
                        <a:latin typeface="Franklin Gothic Book"/>
                        <a:ea typeface="Arial"/>
                        <a:cs typeface="Times New Roman"/>
                      </a:endParaRPr>
                    </a:p>
                  </a:txBody>
                  <a:tcPr marL="68423" marR="68423" marT="0" marB="0"/>
                </a:tc>
              </a:tr>
            </a:tbl>
          </a:graphicData>
        </a:graphic>
      </p:graphicFrame>
      <p:sp>
        <p:nvSpPr>
          <p:cNvPr id="5" name="Espace réservé du numéro de diapositive 4"/>
          <p:cNvSpPr>
            <a:spLocks noGrp="1"/>
          </p:cNvSpPr>
          <p:nvPr>
            <p:ph type="sldNum" sz="quarter" idx="12"/>
          </p:nvPr>
        </p:nvSpPr>
        <p:spPr/>
        <p:txBody>
          <a:bodyPr/>
          <a:lstStyle/>
          <a:p>
            <a:fld id="{36970340-18DE-4ECD-9242-F7D9AA23E925}" type="slidenum">
              <a:rPr lang="fr-FR" smtClean="0"/>
              <a:pPr/>
              <a:t>32</a:t>
            </a:fld>
            <a:endParaRPr lang="fr-F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algn="l" eaLnBrk="1" hangingPunct="1"/>
            <a:r>
              <a:rPr lang="en-US" smtClean="0"/>
              <a:t>Le triangle </a:t>
            </a:r>
            <a:r>
              <a:rPr lang="en-US" err="1" smtClean="0"/>
              <a:t>magique</a:t>
            </a:r>
            <a:endParaRPr lang="en-US" smtClean="0"/>
          </a:p>
        </p:txBody>
      </p:sp>
      <p:graphicFrame>
        <p:nvGraphicFramePr>
          <p:cNvPr id="4" name="Content Placeholder 3"/>
          <p:cNvGraphicFramePr>
            <a:graphicFrameLocks noGrp="1"/>
          </p:cNvGraphicFramePr>
          <p:nvPr>
            <p:ph idx="1"/>
          </p:nvPr>
        </p:nvGraphicFramePr>
        <p:xfrm>
          <a:off x="928661" y="2143116"/>
          <a:ext cx="7837513" cy="395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Espace réservé du pied de page 7"/>
          <p:cNvSpPr>
            <a:spLocks noGrp="1"/>
          </p:cNvSpPr>
          <p:nvPr>
            <p:ph type="ftr" sz="quarter" idx="11"/>
          </p:nvPr>
        </p:nvSpPr>
        <p:spPr/>
        <p:txBody>
          <a:bodyPr/>
          <a:lstStyle/>
          <a:p>
            <a:r>
              <a:rPr lang="fr-FR" smtClean="0"/>
              <a:t>GDP avec Scrum │ © Pierre E. Neis</a:t>
            </a:r>
            <a:endParaRPr lang="en-GB"/>
          </a:p>
        </p:txBody>
      </p:sp>
      <p:sp>
        <p:nvSpPr>
          <p:cNvPr id="24581" name="TextBox 4"/>
          <p:cNvSpPr txBox="1">
            <a:spLocks noChangeArrowheads="1"/>
          </p:cNvSpPr>
          <p:nvPr/>
        </p:nvSpPr>
        <p:spPr bwMode="auto">
          <a:xfrm>
            <a:off x="3214688" y="1643063"/>
            <a:ext cx="3143250" cy="861774"/>
          </a:xfrm>
          <a:prstGeom prst="rect">
            <a:avLst/>
          </a:prstGeom>
          <a:noFill/>
          <a:ln w="9525">
            <a:noFill/>
            <a:miter lim="800000"/>
            <a:headEnd/>
            <a:tailEnd/>
          </a:ln>
        </p:spPr>
        <p:txBody>
          <a:bodyPr>
            <a:spAutoFit/>
          </a:bodyPr>
          <a:lstStyle/>
          <a:p>
            <a:pPr algn="ctr"/>
            <a:r>
              <a:rPr lang="en-US" b="1" smtClean="0"/>
              <a:t>Engagement des </a:t>
            </a:r>
            <a:r>
              <a:rPr lang="en-US" b="1" err="1" smtClean="0"/>
              <a:t>employés</a:t>
            </a:r>
            <a:endParaRPr lang="en-US" b="1" smtClean="0"/>
          </a:p>
          <a:p>
            <a:pPr algn="ctr"/>
            <a:r>
              <a:rPr lang="en-US" sz="1600" err="1" smtClean="0"/>
              <a:t>Reconnus</a:t>
            </a:r>
            <a:r>
              <a:rPr lang="en-US" sz="1600" smtClean="0"/>
              <a:t>, </a:t>
            </a:r>
            <a:r>
              <a:rPr lang="en-US" sz="1600" err="1" smtClean="0"/>
              <a:t>engagés</a:t>
            </a:r>
            <a:r>
              <a:rPr lang="en-US" sz="1600" smtClean="0"/>
              <a:t>, </a:t>
            </a:r>
            <a:r>
              <a:rPr lang="en-US" sz="1600" err="1" smtClean="0"/>
              <a:t>employés</a:t>
            </a:r>
            <a:r>
              <a:rPr lang="en-US" sz="1600" smtClean="0"/>
              <a:t> </a:t>
            </a:r>
            <a:r>
              <a:rPr lang="en-US" sz="1600" err="1" smtClean="0"/>
              <a:t>heureux</a:t>
            </a:r>
            <a:endParaRPr lang="en-US" sz="1600"/>
          </a:p>
        </p:txBody>
      </p:sp>
      <p:sp>
        <p:nvSpPr>
          <p:cNvPr id="24582" name="TextBox 5"/>
          <p:cNvSpPr txBox="1">
            <a:spLocks noChangeArrowheads="1"/>
          </p:cNvSpPr>
          <p:nvPr/>
        </p:nvSpPr>
        <p:spPr bwMode="auto">
          <a:xfrm>
            <a:off x="251520" y="4797152"/>
            <a:ext cx="2500312" cy="892552"/>
          </a:xfrm>
          <a:prstGeom prst="rect">
            <a:avLst/>
          </a:prstGeom>
          <a:noFill/>
          <a:ln w="9525">
            <a:noFill/>
            <a:miter lim="800000"/>
            <a:headEnd/>
            <a:tailEnd/>
          </a:ln>
        </p:spPr>
        <p:txBody>
          <a:bodyPr>
            <a:spAutoFit/>
          </a:bodyPr>
          <a:lstStyle/>
          <a:p>
            <a:pPr algn="ctr"/>
            <a:r>
              <a:rPr lang="en-US" b="1" dirty="0" smtClean="0"/>
              <a:t>Satisfaction du Client</a:t>
            </a:r>
            <a:endParaRPr lang="en-US" b="1" dirty="0"/>
          </a:p>
          <a:p>
            <a:pPr algn="ctr"/>
            <a:r>
              <a:rPr lang="en-US" sz="1600" dirty="0" err="1" smtClean="0"/>
              <a:t>Servir</a:t>
            </a:r>
            <a:r>
              <a:rPr lang="en-US" sz="1600" dirty="0" smtClean="0"/>
              <a:t> le client</a:t>
            </a:r>
            <a:endParaRPr lang="en-US" sz="1600" dirty="0"/>
          </a:p>
        </p:txBody>
      </p:sp>
      <p:sp>
        <p:nvSpPr>
          <p:cNvPr id="24583" name="TextBox 6"/>
          <p:cNvSpPr txBox="1">
            <a:spLocks noChangeArrowheads="1"/>
          </p:cNvSpPr>
          <p:nvPr/>
        </p:nvSpPr>
        <p:spPr bwMode="auto">
          <a:xfrm>
            <a:off x="6876256" y="4365104"/>
            <a:ext cx="2000250" cy="1384995"/>
          </a:xfrm>
          <a:prstGeom prst="rect">
            <a:avLst/>
          </a:prstGeom>
          <a:noFill/>
          <a:ln w="9525">
            <a:noFill/>
            <a:miter lim="800000"/>
            <a:headEnd/>
            <a:tailEnd/>
          </a:ln>
        </p:spPr>
        <p:txBody>
          <a:bodyPr>
            <a:spAutoFit/>
          </a:bodyPr>
          <a:lstStyle/>
          <a:p>
            <a:pPr algn="ctr"/>
            <a:r>
              <a:rPr lang="en-US" b="1" dirty="0" err="1" smtClean="0"/>
              <a:t>Création</a:t>
            </a:r>
            <a:r>
              <a:rPr lang="en-US" b="1" dirty="0" smtClean="0"/>
              <a:t> de </a:t>
            </a:r>
            <a:r>
              <a:rPr lang="en-US" b="1" dirty="0" err="1" smtClean="0"/>
              <a:t>Valeur</a:t>
            </a:r>
            <a:endParaRPr lang="en-US" b="1" dirty="0"/>
          </a:p>
          <a:p>
            <a:pPr algn="ctr"/>
            <a:r>
              <a:rPr lang="en-US" sz="1600" dirty="0" err="1" smtClean="0"/>
              <a:t>Maximiser</a:t>
            </a:r>
            <a:r>
              <a:rPr lang="en-US" sz="1600" dirty="0" smtClean="0"/>
              <a:t> le </a:t>
            </a:r>
            <a:r>
              <a:rPr lang="en-US" sz="1600" dirty="0"/>
              <a:t>ROI </a:t>
            </a:r>
            <a:r>
              <a:rPr lang="en-US" sz="1600" dirty="0" smtClean="0"/>
              <a:t>et </a:t>
            </a:r>
            <a:r>
              <a:rPr lang="en-US" sz="1600" dirty="0" err="1" smtClean="0"/>
              <a:t>optimiser</a:t>
            </a:r>
            <a:r>
              <a:rPr lang="en-US" sz="1600" dirty="0" smtClean="0"/>
              <a:t> la </a:t>
            </a:r>
            <a:r>
              <a:rPr lang="en-US" sz="1600" dirty="0" err="1" smtClean="0"/>
              <a:t>trésorerie</a:t>
            </a:r>
            <a:endParaRPr lang="en-US" sz="1600" dirty="0"/>
          </a:p>
        </p:txBody>
      </p:sp>
      <p:sp>
        <p:nvSpPr>
          <p:cNvPr id="9" name="Espace réservé du numéro de diapositive 8"/>
          <p:cNvSpPr>
            <a:spLocks noGrp="1"/>
          </p:cNvSpPr>
          <p:nvPr>
            <p:ph type="sldNum" sz="quarter" idx="12"/>
          </p:nvPr>
        </p:nvSpPr>
        <p:spPr/>
        <p:txBody>
          <a:bodyPr/>
          <a:lstStyle/>
          <a:p>
            <a:fld id="{36970340-18DE-4ECD-9242-F7D9AA23E925}" type="slidenum">
              <a:rPr lang="fr-FR" smtClean="0"/>
              <a:pPr/>
              <a:t>33</a:t>
            </a:fld>
            <a:endParaRPr lang="fr-F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algn="l" eaLnBrk="1" hangingPunct="1"/>
            <a:r>
              <a:rPr lang="en-US" smtClean="0"/>
              <a:t>Le </a:t>
            </a:r>
            <a:r>
              <a:rPr lang="en-US" err="1" smtClean="0"/>
              <a:t>Problème</a:t>
            </a:r>
            <a:endParaRPr lang="en-US" smtClean="0"/>
          </a:p>
        </p:txBody>
      </p:sp>
      <p:sp>
        <p:nvSpPr>
          <p:cNvPr id="25603" name="Content Placeholder 2"/>
          <p:cNvSpPr>
            <a:spLocks noGrp="1"/>
          </p:cNvSpPr>
          <p:nvPr>
            <p:ph idx="1"/>
          </p:nvPr>
        </p:nvSpPr>
        <p:spPr>
          <a:xfrm>
            <a:off x="683568" y="4149080"/>
            <a:ext cx="7919988" cy="1471613"/>
          </a:xfrm>
          <a:prstGeom prst="roundRect">
            <a:avLst/>
          </a:prstGeom>
        </p:spPr>
        <p:style>
          <a:lnRef idx="2">
            <a:schemeClr val="accent1"/>
          </a:lnRef>
          <a:fillRef idx="1">
            <a:schemeClr val="lt1"/>
          </a:fillRef>
          <a:effectRef idx="0">
            <a:schemeClr val="accent1"/>
          </a:effectRef>
          <a:fontRef idx="minor">
            <a:schemeClr val="dk1"/>
          </a:fontRef>
        </p:style>
        <p:txBody>
          <a:bodyPr>
            <a:normAutofit fontScale="55000" lnSpcReduction="20000"/>
          </a:bodyPr>
          <a:lstStyle/>
          <a:p>
            <a:pPr eaLnBrk="1" hangingPunct="1"/>
            <a:r>
              <a:rPr lang="en-US" dirty="0" smtClean="0"/>
              <a:t>Le métier et le </a:t>
            </a:r>
            <a:r>
              <a:rPr lang="en-US" dirty="0" err="1" smtClean="0"/>
              <a:t>développement</a:t>
            </a:r>
            <a:r>
              <a:rPr lang="en-US" dirty="0" smtClean="0"/>
              <a:t> </a:t>
            </a:r>
            <a:r>
              <a:rPr lang="en-US" dirty="0" err="1" smtClean="0"/>
              <a:t>sont</a:t>
            </a:r>
            <a:r>
              <a:rPr lang="en-US" dirty="0" smtClean="0"/>
              <a:t> </a:t>
            </a:r>
            <a:r>
              <a:rPr lang="en-US" dirty="0" err="1" smtClean="0"/>
              <a:t>souvent</a:t>
            </a:r>
            <a:r>
              <a:rPr lang="en-US" dirty="0" smtClean="0"/>
              <a:t> </a:t>
            </a:r>
            <a:r>
              <a:rPr lang="en-US" dirty="0" err="1" smtClean="0"/>
              <a:t>enfermés</a:t>
            </a:r>
            <a:r>
              <a:rPr lang="en-US" dirty="0" smtClean="0"/>
              <a:t> </a:t>
            </a:r>
            <a:r>
              <a:rPr lang="en-US" dirty="0" err="1" smtClean="0"/>
              <a:t>dans</a:t>
            </a:r>
            <a:r>
              <a:rPr lang="en-US" dirty="0" smtClean="0"/>
              <a:t> une relation </a:t>
            </a:r>
            <a:r>
              <a:rPr lang="en-US" dirty="0" err="1" smtClean="0"/>
              <a:t>malsaine</a:t>
            </a:r>
            <a:r>
              <a:rPr lang="en-US" dirty="0" smtClean="0"/>
              <a:t>.</a:t>
            </a:r>
          </a:p>
          <a:p>
            <a:pPr eaLnBrk="1" hangingPunct="1"/>
            <a:endParaRPr lang="en-US" dirty="0" smtClean="0"/>
          </a:p>
          <a:p>
            <a:r>
              <a:rPr lang="fr-FR" dirty="0"/>
              <a:t>Les deux partenaires doivent changer pour améliorer la satisfaction client et </a:t>
            </a:r>
            <a:r>
              <a:rPr lang="fr-FR" dirty="0" smtClean="0"/>
              <a:t>la création </a:t>
            </a:r>
            <a:r>
              <a:rPr lang="fr-FR" dirty="0"/>
              <a:t>de valeur</a:t>
            </a:r>
            <a:endParaRPr lang="en-US" dirty="0" smtClean="0"/>
          </a:p>
        </p:txBody>
      </p:sp>
      <p:sp>
        <p:nvSpPr>
          <p:cNvPr id="24580" name="Footer Placeholder 4"/>
          <p:cNvSpPr>
            <a:spLocks noGrp="1"/>
          </p:cNvSpPr>
          <p:nvPr>
            <p:ph type="ftr" sz="quarter" idx="11"/>
          </p:nvPr>
        </p:nvSpPr>
        <p:spPr bwMode="auto">
          <a:xfrm>
            <a:off x="5767388" y="6553200"/>
            <a:ext cx="3376612" cy="476250"/>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fr-FR" smtClean="0"/>
              <a:t>GDP avec Scrum │ © Pierre E. Neis</a:t>
            </a:r>
            <a:endParaRPr lang="en-US" smtClean="0"/>
          </a:p>
        </p:txBody>
      </p:sp>
      <p:graphicFrame>
        <p:nvGraphicFramePr>
          <p:cNvPr id="5" name="Diagramme 4"/>
          <p:cNvGraphicFramePr/>
          <p:nvPr/>
        </p:nvGraphicFramePr>
        <p:xfrm>
          <a:off x="1115616" y="980728"/>
          <a:ext cx="7056784" cy="432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Éclair 5"/>
          <p:cNvSpPr/>
          <p:nvPr/>
        </p:nvSpPr>
        <p:spPr>
          <a:xfrm>
            <a:off x="3131840" y="3429000"/>
            <a:ext cx="504056" cy="576064"/>
          </a:xfrm>
          <a:prstGeom prst="lightningBol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Éclair 6"/>
          <p:cNvSpPr/>
          <p:nvPr/>
        </p:nvSpPr>
        <p:spPr>
          <a:xfrm>
            <a:off x="3203848" y="2852936"/>
            <a:ext cx="504056" cy="576064"/>
          </a:xfrm>
          <a:prstGeom prst="lightningBol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 name="Éclair 7"/>
          <p:cNvSpPr/>
          <p:nvPr/>
        </p:nvSpPr>
        <p:spPr>
          <a:xfrm>
            <a:off x="3203848" y="2204864"/>
            <a:ext cx="504056" cy="576064"/>
          </a:xfrm>
          <a:prstGeom prst="lightningBol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Éclair 8"/>
          <p:cNvSpPr/>
          <p:nvPr/>
        </p:nvSpPr>
        <p:spPr>
          <a:xfrm flipH="1">
            <a:off x="5652120" y="2276872"/>
            <a:ext cx="504056" cy="576064"/>
          </a:xfrm>
          <a:prstGeom prst="lightningBol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 name="Éclair 9"/>
          <p:cNvSpPr/>
          <p:nvPr/>
        </p:nvSpPr>
        <p:spPr>
          <a:xfrm flipH="1">
            <a:off x="5652120" y="2780928"/>
            <a:ext cx="504056" cy="576064"/>
          </a:xfrm>
          <a:prstGeom prst="lightningBol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Éclair 10"/>
          <p:cNvSpPr/>
          <p:nvPr/>
        </p:nvSpPr>
        <p:spPr>
          <a:xfrm flipH="1">
            <a:off x="5580112" y="3284984"/>
            <a:ext cx="504056" cy="576064"/>
          </a:xfrm>
          <a:prstGeom prst="lightningBol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2" name="Espace réservé du numéro de diapositive 11"/>
          <p:cNvSpPr>
            <a:spLocks noGrp="1"/>
          </p:cNvSpPr>
          <p:nvPr>
            <p:ph type="sldNum" sz="quarter" idx="12"/>
          </p:nvPr>
        </p:nvSpPr>
        <p:spPr/>
        <p:txBody>
          <a:bodyPr/>
          <a:lstStyle/>
          <a:p>
            <a:fld id="{36970340-18DE-4ECD-9242-F7D9AA23E925}" type="slidenum">
              <a:rPr lang="fr-FR" smtClean="0"/>
              <a:pPr/>
              <a:t>34</a:t>
            </a:fld>
            <a:endParaRPr lang="fr-F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fr-FR" dirty="0" smtClean="0"/>
              <a:t>Contenu de Scrum</a:t>
            </a:r>
            <a:endParaRPr lang="fr-FR" dirty="0"/>
          </a:p>
        </p:txBody>
      </p:sp>
      <p:sp>
        <p:nvSpPr>
          <p:cNvPr id="5" name="Espace réservé du texte 4"/>
          <p:cNvSpPr>
            <a:spLocks noGrp="1"/>
          </p:cNvSpPr>
          <p:nvPr>
            <p:ph type="body" idx="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36970340-18DE-4ECD-9242-F7D9AA23E925}" type="slidenum">
              <a:rPr lang="fr-FR" smtClean="0"/>
              <a:pPr/>
              <a:t>35</a:t>
            </a:fld>
            <a:endParaRPr lang="fr-FR"/>
          </a:p>
        </p:txBody>
      </p:sp>
      <p:sp>
        <p:nvSpPr>
          <p:cNvPr id="7" name="Espace réservé du pied de page 6"/>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a:normAutofit/>
          </a:bodyPr>
          <a:lstStyle/>
          <a:p>
            <a:r>
              <a:rPr lang="en-US" smtClean="0"/>
              <a:t>Introduction par Ken Schwaber</a:t>
            </a:r>
            <a:endParaRPr lang="en-US"/>
          </a:p>
        </p:txBody>
      </p:sp>
      <p:sp>
        <p:nvSpPr>
          <p:cNvPr id="3" name="Content Placeholder 2"/>
          <p:cNvSpPr>
            <a:spLocks noGrp="1"/>
          </p:cNvSpPr>
          <p:nvPr>
            <p:ph idx="1"/>
          </p:nvPr>
        </p:nvSpPr>
        <p:spPr>
          <a:xfrm>
            <a:off x="457200" y="1775191"/>
            <a:ext cx="6131024" cy="3958065"/>
          </a:xfrm>
        </p:spPr>
        <p:txBody>
          <a:bodyPr>
            <a:normAutofit fontScale="62500" lnSpcReduction="20000"/>
          </a:bodyPr>
          <a:lstStyle/>
          <a:p>
            <a:r>
              <a:rPr lang="fr-FR" dirty="0" smtClean="0"/>
              <a:t>Scrum n'est pas une méthodologie. Scrum ne fournit pas les réponses à la manière de construire des logiciels de qualité plus rapidement.</a:t>
            </a:r>
          </a:p>
          <a:p>
            <a:endParaRPr lang="en-US" dirty="0" smtClean="0"/>
          </a:p>
          <a:p>
            <a:r>
              <a:rPr lang="fr-FR" dirty="0" smtClean="0"/>
              <a:t>Scrum est un cadre dans lequel le jeu du développement de produit est joué.</a:t>
            </a:r>
          </a:p>
          <a:p>
            <a:endParaRPr lang="en-US" dirty="0" smtClean="0"/>
          </a:p>
          <a:p>
            <a:r>
              <a:rPr lang="fr-FR" dirty="0" smtClean="0"/>
              <a:t>Votre équipe joue et, le bon ou le mauvais deviennent très visibles.</a:t>
            </a:r>
          </a:p>
          <a:p>
            <a:endParaRPr lang="en-US" dirty="0" smtClean="0"/>
          </a:p>
          <a:p>
            <a:r>
              <a:rPr lang="en-US" dirty="0" err="1" smtClean="0"/>
              <a:t>Votre</a:t>
            </a:r>
            <a:r>
              <a:rPr lang="en-US" dirty="0" smtClean="0"/>
              <a:t> </a:t>
            </a:r>
            <a:r>
              <a:rPr lang="en-US" dirty="0" err="1" smtClean="0"/>
              <a:t>équipe</a:t>
            </a:r>
            <a:r>
              <a:rPr lang="en-US" dirty="0" smtClean="0"/>
              <a:t> </a:t>
            </a:r>
            <a:r>
              <a:rPr lang="en-US" dirty="0" err="1" smtClean="0"/>
              <a:t>est</a:t>
            </a:r>
            <a:r>
              <a:rPr lang="en-US" dirty="0" smtClean="0"/>
              <a:t> </a:t>
            </a:r>
            <a:r>
              <a:rPr lang="en-US" dirty="0" err="1" smtClean="0"/>
              <a:t>dans</a:t>
            </a:r>
            <a:r>
              <a:rPr lang="en-US" dirty="0" smtClean="0"/>
              <a:t> un </a:t>
            </a:r>
            <a:r>
              <a:rPr lang="en-US" dirty="0" err="1" smtClean="0"/>
              <a:t>processus</a:t>
            </a:r>
            <a:r>
              <a:rPr lang="en-US" dirty="0" smtClean="0"/>
              <a:t> </a:t>
            </a:r>
            <a:r>
              <a:rPr lang="en-US" dirty="0" err="1" smtClean="0"/>
              <a:t>d’amélioration</a:t>
            </a:r>
            <a:r>
              <a:rPr lang="en-US" dirty="0" smtClean="0"/>
              <a:t> continue.</a:t>
            </a:r>
            <a:endParaRPr lang="en-US" dirty="0"/>
          </a:p>
        </p:txBody>
      </p:sp>
      <p:sp>
        <p:nvSpPr>
          <p:cNvPr id="5" name="Footer Placeholder 4"/>
          <p:cNvSpPr>
            <a:spLocks noGrp="1"/>
          </p:cNvSpPr>
          <p:nvPr>
            <p:ph type="ftr" sz="quarter" idx="11"/>
          </p:nvPr>
        </p:nvSpPr>
        <p:spPr/>
        <p:txBody>
          <a:bodyPr/>
          <a:lstStyle/>
          <a:p>
            <a:r>
              <a:rPr lang="fr-FR" smtClean="0"/>
              <a:t>GDP avec Scrum │ © Pierre E. Neis</a:t>
            </a:r>
            <a:endParaRPr lang="en-US"/>
          </a:p>
        </p:txBody>
      </p:sp>
      <p:pic>
        <p:nvPicPr>
          <p:cNvPr id="36866" name="Picture 2" descr="http://arkiv.ndc2008.no/gfx/speakers/ken_schwaber_stor.jpg"/>
          <p:cNvPicPr>
            <a:picLocks noChangeAspect="1" noChangeArrowheads="1"/>
          </p:cNvPicPr>
          <p:nvPr/>
        </p:nvPicPr>
        <p:blipFill>
          <a:blip r:embed="rId3" cstate="print"/>
          <a:srcRect/>
          <a:stretch>
            <a:fillRect/>
          </a:stretch>
        </p:blipFill>
        <p:spPr bwMode="auto">
          <a:xfrm flipH="1">
            <a:off x="6948264" y="1268760"/>
            <a:ext cx="1944215" cy="13858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2" descr="Creative Commons License"/>
          <p:cNvPicPr>
            <a:picLocks noChangeAspect="1" noChangeArrowheads="1"/>
          </p:cNvPicPr>
          <p:nvPr/>
        </p:nvPicPr>
        <p:blipFill>
          <a:blip r:embed="rId4" cstate="print"/>
          <a:srcRect/>
          <a:stretch>
            <a:fillRect/>
          </a:stretch>
        </p:blipFill>
        <p:spPr bwMode="auto">
          <a:xfrm>
            <a:off x="0" y="6562725"/>
            <a:ext cx="838200" cy="295275"/>
          </a:xfrm>
          <a:prstGeom prst="rect">
            <a:avLst/>
          </a:prstGeom>
          <a:noFill/>
        </p:spPr>
      </p:pic>
      <p:sp>
        <p:nvSpPr>
          <p:cNvPr id="8" name="Espace réservé du numéro de diapositive 7"/>
          <p:cNvSpPr>
            <a:spLocks noGrp="1"/>
          </p:cNvSpPr>
          <p:nvPr>
            <p:ph type="sldNum" sz="quarter" idx="12"/>
          </p:nvPr>
        </p:nvSpPr>
        <p:spPr/>
        <p:txBody>
          <a:bodyPr/>
          <a:lstStyle/>
          <a:p>
            <a:fld id="{36970340-18DE-4ECD-9242-F7D9AA23E925}" type="slidenum">
              <a:rPr lang="fr-FR" smtClean="0"/>
              <a:pPr/>
              <a:t>36</a:t>
            </a:fld>
            <a:endParaRPr lang="fr-F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p>
            <a:r>
              <a:rPr lang="lb-LU" smtClean="0">
                <a:solidFill>
                  <a:schemeClr val="lt1"/>
                </a:solidFill>
                <a:latin typeface="+mn-lt"/>
                <a:ea typeface="+mn-ea"/>
                <a:cs typeface="+mn-cs"/>
              </a:rPr>
              <a:t>Le principe “Pull”</a:t>
            </a:r>
            <a:endParaRPr lang="en-GB">
              <a:solidFill>
                <a:schemeClr val="lt1"/>
              </a:solidFill>
              <a:latin typeface="+mn-lt"/>
              <a:ea typeface="+mn-ea"/>
              <a:cs typeface="+mn-cs"/>
            </a:endParaRPr>
          </a:p>
        </p:txBody>
      </p:sp>
      <p:pic>
        <p:nvPicPr>
          <p:cNvPr id="4098" name="Picture 2"/>
          <p:cNvPicPr>
            <a:picLocks noGrp="1" noChangeAspect="1" noChangeArrowheads="1"/>
          </p:cNvPicPr>
          <p:nvPr>
            <p:ph idx="1"/>
          </p:nvPr>
        </p:nvPicPr>
        <p:blipFill>
          <a:blip r:embed="rId3" cstate="print"/>
          <a:stretch>
            <a:fillRect/>
          </a:stretch>
        </p:blipFill>
        <p:spPr bwMode="auto">
          <a:xfrm>
            <a:off x="251520" y="1916832"/>
            <a:ext cx="8445285" cy="4055312"/>
          </a:xfrm>
          <a:prstGeom prst="rect">
            <a:avLst/>
          </a:prstGeom>
          <a:noFill/>
          <a:ln w="9525">
            <a:noFill/>
            <a:miter lim="800000"/>
            <a:headEnd/>
            <a:tailEnd/>
          </a:ln>
        </p:spPr>
      </p:pic>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37</a:t>
            </a:fld>
            <a:endParaRPr lang="fr-F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fontScale="90000"/>
          </a:bodyPr>
          <a:lstStyle/>
          <a:p>
            <a:pPr marL="342900" indent="-342900"/>
            <a:r>
              <a:rPr lang="fr-FR" dirty="0" smtClean="0">
                <a:solidFill>
                  <a:schemeClr val="lt1"/>
                </a:solidFill>
                <a:latin typeface="+mn-lt"/>
                <a:ea typeface="+mn-ea"/>
                <a:cs typeface="+mn-cs"/>
              </a:rPr>
              <a:t>Équipes </a:t>
            </a:r>
            <a:r>
              <a:rPr lang="en-US" dirty="0" smtClean="0">
                <a:solidFill>
                  <a:schemeClr val="lt1"/>
                </a:solidFill>
                <a:latin typeface="+mn-lt"/>
                <a:ea typeface="+mn-ea"/>
                <a:cs typeface="+mn-cs"/>
              </a:rPr>
              <a:t>auto-</a:t>
            </a:r>
            <a:r>
              <a:rPr lang="en-US" dirty="0" err="1" smtClean="0">
                <a:solidFill>
                  <a:schemeClr val="lt1"/>
                </a:solidFill>
                <a:latin typeface="+mn-lt"/>
                <a:ea typeface="+mn-ea"/>
                <a:cs typeface="+mn-cs"/>
              </a:rPr>
              <a:t>gérées</a:t>
            </a:r>
            <a:r>
              <a:rPr lang="en-US" dirty="0" smtClean="0">
                <a:solidFill>
                  <a:schemeClr val="lt1"/>
                </a:solidFill>
                <a:latin typeface="+mn-lt"/>
                <a:ea typeface="+mn-ea"/>
                <a:cs typeface="+mn-cs"/>
              </a:rPr>
              <a:t> </a:t>
            </a:r>
            <a:r>
              <a:rPr lang="en-US" dirty="0" err="1" smtClean="0">
                <a:solidFill>
                  <a:schemeClr val="lt1"/>
                </a:solidFill>
                <a:latin typeface="+mn-lt"/>
                <a:ea typeface="+mn-ea"/>
                <a:cs typeface="+mn-cs"/>
              </a:rPr>
              <a:t>vs</a:t>
            </a:r>
            <a:r>
              <a:rPr lang="en-US" dirty="0" smtClean="0">
                <a:solidFill>
                  <a:schemeClr val="lt1"/>
                </a:solidFill>
                <a:latin typeface="+mn-lt"/>
                <a:ea typeface="+mn-ea"/>
                <a:cs typeface="+mn-cs"/>
              </a:rPr>
              <a:t> </a:t>
            </a:r>
            <a:r>
              <a:rPr lang="fr-FR" dirty="0" smtClean="0">
                <a:solidFill>
                  <a:schemeClr val="lt1"/>
                </a:solidFill>
                <a:latin typeface="+mn-lt"/>
                <a:ea typeface="+mn-ea"/>
                <a:cs typeface="+mn-cs"/>
              </a:rPr>
              <a:t>Organisation traditionnelle</a:t>
            </a:r>
            <a:endParaRPr lang="en-US" dirty="0" smtClean="0">
              <a:solidFill>
                <a:schemeClr val="lt1"/>
              </a:solidFill>
              <a:latin typeface="+mn-lt"/>
              <a:ea typeface="+mn-ea"/>
              <a:cs typeface="+mn-cs"/>
            </a:endParaRPr>
          </a:p>
        </p:txBody>
      </p:sp>
      <p:sp>
        <p:nvSpPr>
          <p:cNvPr id="6" name="Espace réservé du pied de page 5"/>
          <p:cNvSpPr>
            <a:spLocks noGrp="1"/>
          </p:cNvSpPr>
          <p:nvPr>
            <p:ph type="ftr" sz="quarter" idx="11"/>
          </p:nvPr>
        </p:nvSpPr>
        <p:spPr/>
        <p:txBody>
          <a:bodyPr/>
          <a:lstStyle/>
          <a:p>
            <a:r>
              <a:rPr lang="fr-FR" smtClean="0"/>
              <a:t>GDP avec Scrum │ © Pierre E. Neis</a:t>
            </a:r>
            <a:endParaRPr lang="en-GB"/>
          </a:p>
        </p:txBody>
      </p:sp>
      <p:graphicFrame>
        <p:nvGraphicFramePr>
          <p:cNvPr id="4" name="Table 3"/>
          <p:cNvGraphicFramePr>
            <a:graphicFrameLocks noGrp="1"/>
          </p:cNvGraphicFramePr>
          <p:nvPr/>
        </p:nvGraphicFramePr>
        <p:xfrm>
          <a:off x="395536" y="1556793"/>
          <a:ext cx="8424936" cy="5040561"/>
        </p:xfrm>
        <a:graphic>
          <a:graphicData uri="http://schemas.openxmlformats.org/drawingml/2006/table">
            <a:tbl>
              <a:tblPr firstRow="1">
                <a:tableStyleId>{073A0DAA-6AF3-43AB-8588-CEC1D06C72B9}</a:tableStyleId>
              </a:tblPr>
              <a:tblGrid>
                <a:gridCol w="3888432"/>
                <a:gridCol w="4536504"/>
              </a:tblGrid>
              <a:tr h="567791">
                <a:tc>
                  <a:txBody>
                    <a:bodyPr/>
                    <a:lstStyle/>
                    <a:p>
                      <a:pPr algn="ctr" fontAlgn="b"/>
                      <a:r>
                        <a:rPr lang="en-US" sz="2400" u="none" strike="noStrike" dirty="0" err="1" smtClean="0"/>
                        <a:t>Equipes</a:t>
                      </a:r>
                      <a:r>
                        <a:rPr lang="en-US" sz="2400" u="none" strike="noStrike" baseline="0" dirty="0" smtClean="0"/>
                        <a:t> auto-</a:t>
                      </a:r>
                      <a:r>
                        <a:rPr lang="en-US" sz="2400" u="none" strike="noStrike" baseline="0" dirty="0" err="1" smtClean="0"/>
                        <a:t>gérées</a:t>
                      </a:r>
                      <a:endParaRPr lang="en-US" sz="2400" b="1" i="0" u="none" strike="noStrike" dirty="0">
                        <a:solidFill>
                          <a:srgbClr val="FFFFFF"/>
                        </a:solidFill>
                        <a:latin typeface="Calibri"/>
                      </a:endParaRPr>
                    </a:p>
                  </a:txBody>
                  <a:tcPr marL="9525" marR="9525" marT="9525" marB="0" anchor="ctr"/>
                </a:tc>
                <a:tc>
                  <a:txBody>
                    <a:bodyPr/>
                    <a:lstStyle/>
                    <a:p>
                      <a:pPr algn="ctr" fontAlgn="b"/>
                      <a:r>
                        <a:rPr lang="en-US" sz="2400" u="none" strike="noStrike" dirty="0" err="1" smtClean="0"/>
                        <a:t>Organisation</a:t>
                      </a:r>
                      <a:r>
                        <a:rPr lang="en-US" sz="2400" u="none" strike="noStrike" dirty="0" smtClean="0"/>
                        <a:t> </a:t>
                      </a:r>
                      <a:r>
                        <a:rPr lang="en-US" sz="2400" u="none" strike="noStrike" dirty="0" err="1" smtClean="0"/>
                        <a:t>traditionnelle</a:t>
                      </a:r>
                      <a:endParaRPr lang="en-US" sz="2400" b="1" i="0" u="none" strike="noStrike" dirty="0">
                        <a:solidFill>
                          <a:srgbClr val="FFFFFF"/>
                        </a:solidFill>
                        <a:latin typeface="Calibri"/>
                      </a:endParaRPr>
                    </a:p>
                  </a:txBody>
                  <a:tcPr marL="9525" marR="9525" marT="9525" marB="0" anchor="ctr"/>
                </a:tc>
              </a:tr>
              <a:tr h="236686">
                <a:tc>
                  <a:txBody>
                    <a:bodyPr/>
                    <a:lstStyle/>
                    <a:p>
                      <a:pPr algn="l" fontAlgn="b"/>
                      <a:r>
                        <a:rPr lang="en-US" sz="1200" u="none" strike="noStrike" dirty="0" err="1" smtClean="0"/>
                        <a:t>Orientées</a:t>
                      </a:r>
                      <a:r>
                        <a:rPr lang="en-US" sz="1200" u="none" strike="noStrike" dirty="0" smtClean="0"/>
                        <a:t> client</a:t>
                      </a:r>
                      <a:endParaRPr lang="en-US" sz="1200" b="0" i="0" u="none" strike="noStrike" dirty="0">
                        <a:solidFill>
                          <a:srgbClr val="000000"/>
                        </a:solidFill>
                        <a:latin typeface="Calibri"/>
                      </a:endParaRPr>
                    </a:p>
                  </a:txBody>
                  <a:tcPr marL="9525" marR="9525" marT="9525" marB="0" anchor="b"/>
                </a:tc>
                <a:tc>
                  <a:txBody>
                    <a:bodyPr/>
                    <a:lstStyle/>
                    <a:p>
                      <a:pPr algn="r" fontAlgn="b"/>
                      <a:r>
                        <a:rPr lang="en-US" sz="1200" u="none" strike="noStrike" err="1" smtClean="0"/>
                        <a:t>Pilotée</a:t>
                      </a:r>
                      <a:r>
                        <a:rPr lang="en-US" sz="1200" u="none" strike="noStrike" baseline="0" smtClean="0"/>
                        <a:t> par le management</a:t>
                      </a:r>
                      <a:endParaRPr lang="en-US" sz="1200" b="0" i="0" u="none" strike="noStrike">
                        <a:solidFill>
                          <a:srgbClr val="000000"/>
                        </a:solidFill>
                        <a:latin typeface="Calibri"/>
                      </a:endParaRPr>
                    </a:p>
                  </a:txBody>
                  <a:tcPr marL="9525" marR="9525" marT="9525" marB="0" anchor="b"/>
                </a:tc>
              </a:tr>
              <a:tr h="381757">
                <a:tc>
                  <a:txBody>
                    <a:bodyPr/>
                    <a:lstStyle/>
                    <a:p>
                      <a:pPr algn="l" fontAlgn="b"/>
                      <a:r>
                        <a:rPr lang="en-US" sz="1200" u="none" strike="noStrike" smtClean="0"/>
                        <a:t>Force de travail multi-</a:t>
                      </a:r>
                      <a:r>
                        <a:rPr lang="en-US" sz="1200" u="none" strike="noStrike" err="1" smtClean="0"/>
                        <a:t>compétence</a:t>
                      </a:r>
                      <a:endParaRPr lang="en-US" sz="1200" b="0" i="0" u="none" strike="noStrike">
                        <a:solidFill>
                          <a:srgbClr val="000000"/>
                        </a:solidFill>
                        <a:latin typeface="Calibri"/>
                      </a:endParaRPr>
                    </a:p>
                  </a:txBody>
                  <a:tcPr marL="9525" marR="9525" marT="9525" marB="0" anchor="b"/>
                </a:tc>
                <a:tc>
                  <a:txBody>
                    <a:bodyPr/>
                    <a:lstStyle/>
                    <a:p>
                      <a:pPr algn="r" fontAlgn="b"/>
                      <a:r>
                        <a:rPr lang="en-US" sz="1200" u="none" strike="noStrike" dirty="0" smtClean="0"/>
                        <a:t>Force de travail </a:t>
                      </a:r>
                      <a:r>
                        <a:rPr lang="en-US" sz="1200" u="none" strike="noStrike" dirty="0" err="1" smtClean="0"/>
                        <a:t>constituée</a:t>
                      </a:r>
                      <a:r>
                        <a:rPr lang="en-US" sz="1200" u="none" strike="noStrike" baseline="0" dirty="0" smtClean="0"/>
                        <a:t> de </a:t>
                      </a:r>
                      <a:r>
                        <a:rPr lang="en-US" sz="1200" u="none" strike="noStrike" baseline="0" dirty="0" err="1" smtClean="0"/>
                        <a:t>spécialistes</a:t>
                      </a:r>
                      <a:r>
                        <a:rPr lang="en-US" sz="1200" u="none" strike="noStrike" baseline="0" dirty="0" smtClean="0"/>
                        <a:t> </a:t>
                      </a:r>
                      <a:r>
                        <a:rPr lang="en-US" sz="1200" u="none" strike="noStrike" baseline="0" dirty="0" err="1" smtClean="0"/>
                        <a:t>isolés</a:t>
                      </a:r>
                      <a:endParaRPr lang="en-US" sz="1200" b="0" i="0" u="none" strike="noStrike" dirty="0">
                        <a:solidFill>
                          <a:srgbClr val="000000"/>
                        </a:solidFill>
                        <a:latin typeface="Calibri"/>
                      </a:endParaRPr>
                    </a:p>
                  </a:txBody>
                  <a:tcPr marL="9525" marR="9525" marT="9525" marB="0" anchor="b"/>
                </a:tc>
              </a:tr>
              <a:tr h="236686">
                <a:tc>
                  <a:txBody>
                    <a:bodyPr/>
                    <a:lstStyle/>
                    <a:p>
                      <a:pPr algn="l" fontAlgn="b"/>
                      <a:r>
                        <a:rPr lang="en-US" sz="1200" u="none" strike="noStrike" err="1" smtClean="0"/>
                        <a:t>Peu</a:t>
                      </a:r>
                      <a:r>
                        <a:rPr lang="en-US" sz="1200" u="none" strike="noStrike" smtClean="0"/>
                        <a:t> de description de </a:t>
                      </a:r>
                      <a:r>
                        <a:rPr lang="en-US" sz="1200" u="none" strike="noStrike" err="1" smtClean="0"/>
                        <a:t>poste</a:t>
                      </a:r>
                      <a:endParaRPr lang="en-US" sz="1200" b="0" i="0" u="none" strike="noStrike">
                        <a:solidFill>
                          <a:srgbClr val="000000"/>
                        </a:solidFill>
                        <a:latin typeface="Calibri"/>
                      </a:endParaRPr>
                    </a:p>
                  </a:txBody>
                  <a:tcPr marL="9525" marR="9525" marT="9525" marB="0" anchor="b"/>
                </a:tc>
                <a:tc>
                  <a:txBody>
                    <a:bodyPr/>
                    <a:lstStyle/>
                    <a:p>
                      <a:pPr algn="r" fontAlgn="b"/>
                      <a:r>
                        <a:rPr lang="en-US" sz="1200" u="none" strike="noStrike" smtClean="0"/>
                        <a:t>Beaucoup de description de </a:t>
                      </a:r>
                      <a:r>
                        <a:rPr lang="en-US" sz="1200" u="none" strike="noStrike" err="1" smtClean="0"/>
                        <a:t>poste</a:t>
                      </a:r>
                      <a:endParaRPr lang="en-US" sz="1200" b="0" i="0" u="none" strike="noStrike">
                        <a:solidFill>
                          <a:srgbClr val="000000"/>
                        </a:solidFill>
                        <a:latin typeface="Calibri"/>
                      </a:endParaRPr>
                    </a:p>
                  </a:txBody>
                  <a:tcPr marL="9525" marR="9525" marT="9525" marB="0" anchor="b"/>
                </a:tc>
              </a:tr>
              <a:tr h="236686">
                <a:tc>
                  <a:txBody>
                    <a:bodyPr/>
                    <a:lstStyle/>
                    <a:p>
                      <a:pPr algn="l" fontAlgn="b"/>
                      <a:r>
                        <a:rPr lang="en-US" sz="1200" u="none" strike="noStrike" smtClean="0"/>
                        <a:t>Information </a:t>
                      </a:r>
                      <a:r>
                        <a:rPr lang="en-US" sz="1200" u="none" strike="noStrike" err="1" smtClean="0"/>
                        <a:t>largement</a:t>
                      </a:r>
                      <a:r>
                        <a:rPr lang="en-US" sz="1200" u="none" strike="noStrike" smtClean="0"/>
                        <a:t> </a:t>
                      </a:r>
                      <a:r>
                        <a:rPr lang="en-US" sz="1200" u="none" strike="noStrike" err="1" smtClean="0"/>
                        <a:t>partagée</a:t>
                      </a:r>
                      <a:endParaRPr lang="en-US" sz="1200" b="0" i="0" u="none" strike="noStrike">
                        <a:solidFill>
                          <a:srgbClr val="000000"/>
                        </a:solidFill>
                        <a:latin typeface="Calibri"/>
                      </a:endParaRPr>
                    </a:p>
                  </a:txBody>
                  <a:tcPr marL="9525" marR="9525" marT="9525" marB="0" anchor="b"/>
                </a:tc>
                <a:tc>
                  <a:txBody>
                    <a:bodyPr/>
                    <a:lstStyle/>
                    <a:p>
                      <a:pPr algn="r" fontAlgn="b"/>
                      <a:r>
                        <a:rPr lang="en-US" sz="1200" u="none" strike="noStrike" smtClean="0"/>
                        <a:t>Information </a:t>
                      </a:r>
                      <a:r>
                        <a:rPr lang="en-US" sz="1200" u="none" strike="noStrike" err="1" smtClean="0"/>
                        <a:t>limitée</a:t>
                      </a:r>
                      <a:endParaRPr lang="en-US" sz="1200" b="0" i="0" u="none" strike="noStrike">
                        <a:solidFill>
                          <a:srgbClr val="000000"/>
                        </a:solidFill>
                        <a:latin typeface="Calibri"/>
                      </a:endParaRPr>
                    </a:p>
                  </a:txBody>
                  <a:tcPr marL="9525" marR="9525" marT="9525" marB="0" anchor="b"/>
                </a:tc>
              </a:tr>
              <a:tr h="381757">
                <a:tc>
                  <a:txBody>
                    <a:bodyPr/>
                    <a:lstStyle/>
                    <a:p>
                      <a:pPr algn="l" fontAlgn="b"/>
                      <a:r>
                        <a:rPr lang="en-US" sz="1200" u="none" strike="noStrike" err="1" smtClean="0"/>
                        <a:t>Peu</a:t>
                      </a:r>
                      <a:r>
                        <a:rPr lang="en-US" sz="1200" u="none" strike="noStrike" smtClean="0"/>
                        <a:t> de </a:t>
                      </a:r>
                      <a:r>
                        <a:rPr lang="en-US" sz="1200" u="none" strike="noStrike" err="1" smtClean="0"/>
                        <a:t>niveau</a:t>
                      </a:r>
                      <a:r>
                        <a:rPr lang="en-US" sz="1200" u="none" strike="noStrike" smtClean="0"/>
                        <a:t> de management</a:t>
                      </a:r>
                      <a:endParaRPr lang="en-US" sz="1200" b="0" i="0" u="none" strike="noStrike">
                        <a:solidFill>
                          <a:srgbClr val="000000"/>
                        </a:solidFill>
                        <a:latin typeface="Calibri"/>
                      </a:endParaRPr>
                    </a:p>
                  </a:txBody>
                  <a:tcPr marL="9525" marR="9525" marT="9525" marB="0" anchor="b"/>
                </a:tc>
                <a:tc>
                  <a:txBody>
                    <a:bodyPr/>
                    <a:lstStyle/>
                    <a:p>
                      <a:pPr algn="r" fontAlgn="b"/>
                      <a:r>
                        <a:rPr lang="en-US" sz="1200" u="none" strike="noStrike" smtClean="0"/>
                        <a:t>De </a:t>
                      </a:r>
                      <a:r>
                        <a:rPr lang="en-US" sz="1200" u="none" strike="noStrike" err="1" smtClean="0"/>
                        <a:t>npmbreux</a:t>
                      </a:r>
                      <a:r>
                        <a:rPr lang="en-US" sz="1200" u="none" strike="noStrike" smtClean="0"/>
                        <a:t> </a:t>
                      </a:r>
                      <a:r>
                        <a:rPr lang="en-US" sz="1200" u="none" strike="noStrike" err="1" smtClean="0"/>
                        <a:t>niveaux</a:t>
                      </a:r>
                      <a:r>
                        <a:rPr lang="en-US" sz="1200" u="none" strike="noStrike" baseline="0" smtClean="0"/>
                        <a:t> de management</a:t>
                      </a:r>
                      <a:endParaRPr lang="en-US" sz="1200" b="0" i="0" u="none" strike="noStrike">
                        <a:solidFill>
                          <a:srgbClr val="000000"/>
                        </a:solidFill>
                        <a:latin typeface="Calibri"/>
                      </a:endParaRPr>
                    </a:p>
                  </a:txBody>
                  <a:tcPr marL="9525" marR="9525" marT="9525" marB="0" anchor="b"/>
                </a:tc>
              </a:tr>
              <a:tr h="236686">
                <a:tc>
                  <a:txBody>
                    <a:bodyPr/>
                    <a:lstStyle/>
                    <a:p>
                      <a:pPr algn="l" fontAlgn="b"/>
                      <a:r>
                        <a:rPr lang="en-US" sz="1200" u="none" strike="noStrike" err="1" smtClean="0"/>
                        <a:t>Orientée</a:t>
                      </a:r>
                      <a:r>
                        <a:rPr lang="en-US" sz="1200" u="none" strike="noStrike" smtClean="0"/>
                        <a:t> Ensemble</a:t>
                      </a:r>
                      <a:r>
                        <a:rPr lang="en-US" sz="1200" u="none" strike="noStrike" baseline="0" smtClean="0"/>
                        <a:t> du Métier</a:t>
                      </a:r>
                      <a:endParaRPr lang="en-US" sz="1200" b="0" i="0" u="none" strike="noStrike">
                        <a:solidFill>
                          <a:srgbClr val="000000"/>
                        </a:solidFill>
                        <a:latin typeface="Calibri"/>
                      </a:endParaRPr>
                    </a:p>
                  </a:txBody>
                  <a:tcPr marL="9525" marR="9525" marT="9525" marB="0" anchor="b"/>
                </a:tc>
                <a:tc>
                  <a:txBody>
                    <a:bodyPr/>
                    <a:lstStyle/>
                    <a:p>
                      <a:pPr algn="r" fontAlgn="b"/>
                      <a:r>
                        <a:rPr lang="en-US" sz="1200" u="none" strike="noStrike" err="1" smtClean="0"/>
                        <a:t>Orientée</a:t>
                      </a:r>
                      <a:r>
                        <a:rPr lang="en-US" sz="1200" u="none" strike="noStrike" smtClean="0"/>
                        <a:t> </a:t>
                      </a:r>
                      <a:r>
                        <a:rPr lang="en-US" sz="1200" u="none" strike="noStrike" err="1" smtClean="0"/>
                        <a:t>fonction</a:t>
                      </a:r>
                      <a:r>
                        <a:rPr lang="en-US" sz="1200" u="none" strike="noStrike" smtClean="0"/>
                        <a:t>/</a:t>
                      </a:r>
                      <a:r>
                        <a:rPr lang="en-US" sz="1200" u="none" strike="noStrike" err="1" smtClean="0"/>
                        <a:t>département</a:t>
                      </a:r>
                      <a:endParaRPr lang="en-US" sz="1200" b="0" i="0" u="none" strike="noStrike">
                        <a:solidFill>
                          <a:srgbClr val="000000"/>
                        </a:solidFill>
                        <a:latin typeface="Calibri"/>
                      </a:endParaRPr>
                    </a:p>
                  </a:txBody>
                  <a:tcPr marL="9525" marR="9525" marT="9525" marB="0" anchor="b"/>
                </a:tc>
              </a:tr>
              <a:tr h="236686">
                <a:tc>
                  <a:txBody>
                    <a:bodyPr/>
                    <a:lstStyle/>
                    <a:p>
                      <a:pPr algn="l" fontAlgn="b"/>
                      <a:r>
                        <a:rPr lang="en-US" sz="1200" u="none" strike="noStrike" err="1" smtClean="0"/>
                        <a:t>Objectifs</a:t>
                      </a:r>
                      <a:r>
                        <a:rPr lang="en-US" sz="1200" u="none" strike="noStrike" smtClean="0"/>
                        <a:t> </a:t>
                      </a:r>
                      <a:r>
                        <a:rPr lang="en-US" sz="1200" u="none" strike="noStrike" err="1" smtClean="0"/>
                        <a:t>partagés</a:t>
                      </a:r>
                      <a:endParaRPr lang="en-US" sz="1200" b="0" i="0" u="none" strike="noStrike">
                        <a:solidFill>
                          <a:srgbClr val="000000"/>
                        </a:solidFill>
                        <a:latin typeface="Calibri"/>
                      </a:endParaRPr>
                    </a:p>
                  </a:txBody>
                  <a:tcPr marL="9525" marR="9525" marT="9525" marB="0" anchor="b"/>
                </a:tc>
                <a:tc>
                  <a:txBody>
                    <a:bodyPr/>
                    <a:lstStyle/>
                    <a:p>
                      <a:pPr algn="r" fontAlgn="b"/>
                      <a:r>
                        <a:rPr lang="en-US" sz="1200" u="none" strike="noStrike" err="1" smtClean="0"/>
                        <a:t>Objectifs</a:t>
                      </a:r>
                      <a:r>
                        <a:rPr lang="en-US" sz="1200" u="none" strike="noStrike" smtClean="0"/>
                        <a:t> </a:t>
                      </a:r>
                      <a:r>
                        <a:rPr lang="en-US" sz="1200" u="none" strike="noStrike" err="1" smtClean="0"/>
                        <a:t>séparés</a:t>
                      </a:r>
                      <a:endParaRPr lang="en-US" sz="1200" b="0" i="0" u="none" strike="noStrike">
                        <a:solidFill>
                          <a:srgbClr val="000000"/>
                        </a:solidFill>
                        <a:latin typeface="Calibri"/>
                      </a:endParaRPr>
                    </a:p>
                  </a:txBody>
                  <a:tcPr marL="9525" marR="9525" marT="9525" marB="0" anchor="b"/>
                </a:tc>
              </a:tr>
              <a:tr h="236686">
                <a:tc>
                  <a:txBody>
                    <a:bodyPr/>
                    <a:lstStyle/>
                    <a:p>
                      <a:pPr algn="l" fontAlgn="b"/>
                      <a:r>
                        <a:rPr lang="en-US" sz="1200" u="none" strike="noStrike" err="1" smtClean="0"/>
                        <a:t>D’apparence</a:t>
                      </a:r>
                      <a:r>
                        <a:rPr lang="en-US" sz="1200" u="none" strike="noStrike" smtClean="0"/>
                        <a:t> </a:t>
                      </a:r>
                      <a:r>
                        <a:rPr lang="en-US" sz="1200" u="none" strike="noStrike" err="1" smtClean="0"/>
                        <a:t>chaotique</a:t>
                      </a:r>
                      <a:endParaRPr lang="en-US" sz="1200" b="0" i="0" u="none" strike="noStrike">
                        <a:solidFill>
                          <a:srgbClr val="000000"/>
                        </a:solidFill>
                        <a:latin typeface="Calibri"/>
                      </a:endParaRPr>
                    </a:p>
                  </a:txBody>
                  <a:tcPr marL="9525" marR="9525" marT="9525" marB="0" anchor="b"/>
                </a:tc>
                <a:tc>
                  <a:txBody>
                    <a:bodyPr/>
                    <a:lstStyle/>
                    <a:p>
                      <a:pPr algn="r" fontAlgn="b"/>
                      <a:r>
                        <a:rPr lang="en-US" sz="1200" u="none" strike="noStrike" err="1" smtClean="0"/>
                        <a:t>D’apparence</a:t>
                      </a:r>
                      <a:r>
                        <a:rPr lang="en-US" sz="1200" u="none" strike="noStrike" smtClean="0"/>
                        <a:t> </a:t>
                      </a:r>
                      <a:r>
                        <a:rPr lang="en-US" sz="1200" u="none" strike="noStrike" err="1" smtClean="0"/>
                        <a:t>organisée</a:t>
                      </a:r>
                      <a:endParaRPr lang="en-US" sz="1200" b="0" i="0" u="none" strike="noStrike">
                        <a:solidFill>
                          <a:srgbClr val="000000"/>
                        </a:solidFill>
                        <a:latin typeface="Calibri"/>
                      </a:endParaRPr>
                    </a:p>
                  </a:txBody>
                  <a:tcPr marL="9525" marR="9525" marT="9525" marB="0" anchor="b"/>
                </a:tc>
              </a:tr>
              <a:tr h="381757">
                <a:tc>
                  <a:txBody>
                    <a:bodyPr/>
                    <a:lstStyle/>
                    <a:p>
                      <a:pPr algn="l" fontAlgn="b"/>
                      <a:r>
                        <a:rPr lang="en-US" sz="1200" u="none" strike="noStrike" err="1" smtClean="0"/>
                        <a:t>Emphatique</a:t>
                      </a:r>
                      <a:r>
                        <a:rPr lang="en-US" sz="1200" u="none" strike="noStrike" smtClean="0"/>
                        <a:t> </a:t>
                      </a:r>
                      <a:r>
                        <a:rPr lang="en-US" sz="1200" u="none" strike="noStrike" err="1" smtClean="0"/>
                        <a:t>sur</a:t>
                      </a:r>
                      <a:r>
                        <a:rPr lang="en-US" sz="1200" u="none" strike="noStrike" smtClean="0"/>
                        <a:t> </a:t>
                      </a:r>
                      <a:r>
                        <a:rPr lang="en-US" sz="1200" u="none" strike="noStrike" err="1" smtClean="0"/>
                        <a:t>l’hypothèse</a:t>
                      </a:r>
                      <a:r>
                        <a:rPr lang="en-US" sz="1200" u="none" strike="noStrike" smtClean="0"/>
                        <a:t> </a:t>
                      </a:r>
                      <a:r>
                        <a:rPr lang="en-US" sz="1200" u="none" strike="noStrike" err="1" smtClean="0"/>
                        <a:t>d’atteinte</a:t>
                      </a:r>
                      <a:r>
                        <a:rPr lang="en-US" sz="1200" u="none" strike="noStrike" smtClean="0"/>
                        <a:t> du </a:t>
                      </a:r>
                      <a:r>
                        <a:rPr lang="en-US" sz="1200" u="none" strike="noStrike" err="1" smtClean="0"/>
                        <a:t>résultat</a:t>
                      </a:r>
                      <a:endParaRPr lang="en-US" sz="1200" b="0" i="0" u="none" strike="noStrike">
                        <a:solidFill>
                          <a:srgbClr val="000000"/>
                        </a:solidFill>
                        <a:latin typeface="Calibri"/>
                      </a:endParaRPr>
                    </a:p>
                  </a:txBody>
                  <a:tcPr marL="9525" marR="9525" marT="9525" marB="0" anchor="b"/>
                </a:tc>
                <a:tc>
                  <a:txBody>
                    <a:bodyPr/>
                    <a:lstStyle/>
                    <a:p>
                      <a:pPr algn="r" fontAlgn="b"/>
                      <a:r>
                        <a:rPr lang="en-US" sz="1200" u="none" strike="noStrike" err="1" smtClean="0"/>
                        <a:t>Emphatique</a:t>
                      </a:r>
                      <a:r>
                        <a:rPr lang="en-US" sz="1200" u="none" strike="noStrike" smtClean="0"/>
                        <a:t> </a:t>
                      </a:r>
                      <a:r>
                        <a:rPr lang="en-US" sz="1200" u="none" strike="noStrike" err="1" smtClean="0"/>
                        <a:t>sur</a:t>
                      </a:r>
                      <a:r>
                        <a:rPr lang="en-US" sz="1200" u="none" strike="noStrike" smtClean="0"/>
                        <a:t> la </a:t>
                      </a:r>
                      <a:r>
                        <a:rPr lang="en-US" sz="1200" u="none" strike="noStrike" err="1" smtClean="0"/>
                        <a:t>résolution</a:t>
                      </a:r>
                      <a:r>
                        <a:rPr lang="en-US" sz="1200" u="none" strike="noStrike" smtClean="0"/>
                        <a:t> de </a:t>
                      </a:r>
                      <a:r>
                        <a:rPr lang="en-US" sz="1200" u="none" strike="noStrike" err="1" smtClean="0"/>
                        <a:t>problème</a:t>
                      </a:r>
                      <a:endParaRPr lang="en-US" sz="1200" b="0" i="0" u="none" strike="noStrike">
                        <a:solidFill>
                          <a:srgbClr val="000000"/>
                        </a:solidFill>
                        <a:latin typeface="Calibri"/>
                      </a:endParaRPr>
                    </a:p>
                  </a:txBody>
                  <a:tcPr marL="9525" marR="9525" marT="9525" marB="0" anchor="b"/>
                </a:tc>
              </a:tr>
              <a:tr h="381757">
                <a:tc>
                  <a:txBody>
                    <a:bodyPr/>
                    <a:lstStyle/>
                    <a:p>
                      <a:pPr algn="l" fontAlgn="b"/>
                      <a:r>
                        <a:rPr lang="en-US" sz="1200" u="none" strike="noStrike" err="1" smtClean="0"/>
                        <a:t>Très</a:t>
                      </a:r>
                      <a:r>
                        <a:rPr lang="en-US" sz="1200" u="none" strike="noStrike" baseline="0" smtClean="0"/>
                        <a:t> fort engagement des “</a:t>
                      </a:r>
                      <a:r>
                        <a:rPr lang="en-US" sz="1200" u="none" strike="noStrike" baseline="0" err="1" smtClean="0"/>
                        <a:t>producteurs</a:t>
                      </a:r>
                      <a:r>
                        <a:rPr lang="en-US" sz="1200" u="none" strike="noStrike" baseline="0" smtClean="0"/>
                        <a:t>”</a:t>
                      </a:r>
                      <a:endParaRPr lang="en-US" sz="1200" b="0" i="0" u="none" strike="noStrike">
                        <a:solidFill>
                          <a:srgbClr val="000000"/>
                        </a:solidFill>
                        <a:latin typeface="Calibri"/>
                      </a:endParaRPr>
                    </a:p>
                  </a:txBody>
                  <a:tcPr marL="9525" marR="9525" marT="9525" marB="0" anchor="b"/>
                </a:tc>
                <a:tc>
                  <a:txBody>
                    <a:bodyPr/>
                    <a:lstStyle/>
                    <a:p>
                      <a:pPr algn="r" fontAlgn="b"/>
                      <a:r>
                        <a:rPr lang="en-US" sz="1200" u="none" strike="noStrike" err="1" smtClean="0"/>
                        <a:t>Très</a:t>
                      </a:r>
                      <a:r>
                        <a:rPr lang="en-US" sz="1200" u="none" strike="noStrike" smtClean="0"/>
                        <a:t> fort</a:t>
                      </a:r>
                      <a:r>
                        <a:rPr lang="en-US" sz="1200" u="none" strike="noStrike" baseline="0" smtClean="0"/>
                        <a:t> engagement du Management</a:t>
                      </a:r>
                      <a:endParaRPr lang="en-US" sz="1200" b="0" i="0" u="none" strike="noStrike">
                        <a:solidFill>
                          <a:srgbClr val="000000"/>
                        </a:solidFill>
                        <a:latin typeface="Calibri"/>
                      </a:endParaRPr>
                    </a:p>
                  </a:txBody>
                  <a:tcPr marL="9525" marR="9525" marT="9525" marB="0" anchor="b"/>
                </a:tc>
              </a:tr>
              <a:tr h="236686">
                <a:tc>
                  <a:txBody>
                    <a:bodyPr/>
                    <a:lstStyle/>
                    <a:p>
                      <a:pPr algn="l" fontAlgn="b"/>
                      <a:r>
                        <a:rPr lang="en-US" sz="1200" u="none" strike="noStrike" err="1" smtClean="0"/>
                        <a:t>Améliorations</a:t>
                      </a:r>
                      <a:r>
                        <a:rPr lang="en-US" sz="1200" u="none" strike="noStrike" smtClean="0"/>
                        <a:t> continues</a:t>
                      </a:r>
                      <a:endParaRPr lang="en-US" sz="1200" b="0" i="0" u="none" strike="noStrike">
                        <a:solidFill>
                          <a:srgbClr val="000000"/>
                        </a:solidFill>
                        <a:latin typeface="Calibri"/>
                      </a:endParaRPr>
                    </a:p>
                  </a:txBody>
                  <a:tcPr marL="9525" marR="9525" marT="9525" marB="0" anchor="b"/>
                </a:tc>
                <a:tc>
                  <a:txBody>
                    <a:bodyPr/>
                    <a:lstStyle/>
                    <a:p>
                      <a:pPr algn="r" fontAlgn="b"/>
                      <a:r>
                        <a:rPr lang="en-US" sz="1200" u="none" strike="noStrike" err="1" smtClean="0"/>
                        <a:t>Améliorations</a:t>
                      </a:r>
                      <a:r>
                        <a:rPr lang="en-US" sz="1200" u="none" strike="noStrike" smtClean="0"/>
                        <a:t> </a:t>
                      </a:r>
                      <a:r>
                        <a:rPr lang="en-US" sz="1200" u="none" strike="noStrike" err="1" smtClean="0"/>
                        <a:t>incrémentales</a:t>
                      </a:r>
                      <a:endParaRPr lang="en-US" sz="1200" b="0" i="0" u="none" strike="noStrike">
                        <a:solidFill>
                          <a:srgbClr val="000000"/>
                        </a:solidFill>
                        <a:latin typeface="Calibri"/>
                      </a:endParaRPr>
                    </a:p>
                  </a:txBody>
                  <a:tcPr marL="9525" marR="9525" marT="9525" marB="0" anchor="b"/>
                </a:tc>
              </a:tr>
              <a:tr h="236686">
                <a:tc>
                  <a:txBody>
                    <a:bodyPr/>
                    <a:lstStyle/>
                    <a:p>
                      <a:pPr algn="l" fontAlgn="b"/>
                      <a:r>
                        <a:rPr lang="en-US" sz="1200" u="none" strike="noStrike" dirty="0" err="1" smtClean="0"/>
                        <a:t>Autorégulées</a:t>
                      </a:r>
                      <a:endParaRPr lang="en-US" sz="1200" b="0" i="0" u="none" strike="noStrike" dirty="0">
                        <a:solidFill>
                          <a:srgbClr val="000000"/>
                        </a:solidFill>
                        <a:latin typeface="Calibri"/>
                      </a:endParaRPr>
                    </a:p>
                  </a:txBody>
                  <a:tcPr marL="9525" marR="9525" marT="9525" marB="0" anchor="b"/>
                </a:tc>
                <a:tc>
                  <a:txBody>
                    <a:bodyPr/>
                    <a:lstStyle/>
                    <a:p>
                      <a:pPr algn="r" fontAlgn="b"/>
                      <a:r>
                        <a:rPr lang="en-US" sz="1200" u="none" strike="noStrike" err="1" smtClean="0"/>
                        <a:t>Contrôlées</a:t>
                      </a:r>
                      <a:r>
                        <a:rPr lang="en-US" sz="1200" u="none" strike="noStrike" baseline="0" smtClean="0"/>
                        <a:t> par le Management</a:t>
                      </a:r>
                      <a:endParaRPr lang="en-US" sz="1200" b="0" i="0" u="none" strike="noStrike">
                        <a:solidFill>
                          <a:srgbClr val="000000"/>
                        </a:solidFill>
                        <a:latin typeface="Calibri"/>
                      </a:endParaRPr>
                    </a:p>
                  </a:txBody>
                  <a:tcPr marL="9525" marR="9525" marT="9525" marB="0" anchor="b"/>
                </a:tc>
              </a:tr>
              <a:tr h="381757">
                <a:tc>
                  <a:txBody>
                    <a:bodyPr/>
                    <a:lstStyle/>
                    <a:p>
                      <a:pPr algn="l" fontAlgn="b"/>
                      <a:r>
                        <a:rPr lang="en-US" sz="1200" u="none" strike="noStrike" err="1" smtClean="0"/>
                        <a:t>Basées</a:t>
                      </a:r>
                      <a:r>
                        <a:rPr lang="en-US" sz="1200" u="none" strike="noStrike" smtClean="0"/>
                        <a:t> </a:t>
                      </a:r>
                      <a:r>
                        <a:rPr lang="en-US" sz="1200" u="none" strike="noStrike" err="1" smtClean="0"/>
                        <a:t>sur</a:t>
                      </a:r>
                      <a:r>
                        <a:rPr lang="en-US" sz="1200" u="none" strike="noStrike" baseline="0" smtClean="0"/>
                        <a:t> des </a:t>
                      </a:r>
                      <a:r>
                        <a:rPr lang="en-US" sz="1200" u="none" strike="noStrike" baseline="0" err="1" smtClean="0"/>
                        <a:t>valeurs</a:t>
                      </a:r>
                      <a:r>
                        <a:rPr lang="en-US" sz="1200" u="none" strike="noStrike" baseline="0" smtClean="0"/>
                        <a:t> et des </a:t>
                      </a:r>
                      <a:r>
                        <a:rPr lang="en-US" sz="1200" u="none" strike="noStrike" baseline="0" err="1" smtClean="0"/>
                        <a:t>principes</a:t>
                      </a:r>
                      <a:endParaRPr lang="en-US" sz="1200" b="0" i="0" u="none" strike="noStrike">
                        <a:solidFill>
                          <a:srgbClr val="000000"/>
                        </a:solidFill>
                        <a:latin typeface="Calibri"/>
                      </a:endParaRPr>
                    </a:p>
                  </a:txBody>
                  <a:tcPr marL="9525" marR="9525" marT="9525" marB="0" anchor="b"/>
                </a:tc>
                <a:tc>
                  <a:txBody>
                    <a:bodyPr/>
                    <a:lstStyle/>
                    <a:p>
                      <a:pPr algn="r" fontAlgn="b"/>
                      <a:r>
                        <a:rPr lang="en-US" sz="1200" u="none" strike="noStrike" err="1" smtClean="0"/>
                        <a:t>Basées</a:t>
                      </a:r>
                      <a:r>
                        <a:rPr lang="en-US" sz="1200" u="none" strike="noStrike" smtClean="0"/>
                        <a:t> </a:t>
                      </a:r>
                      <a:r>
                        <a:rPr lang="en-US" sz="1200" u="none" strike="noStrike" err="1" smtClean="0"/>
                        <a:t>sur</a:t>
                      </a:r>
                      <a:r>
                        <a:rPr lang="en-US" sz="1200" u="none" strike="noStrike" baseline="0" smtClean="0"/>
                        <a:t> les </a:t>
                      </a:r>
                      <a:r>
                        <a:rPr lang="en-US" sz="1200" u="none" strike="noStrike" baseline="0" err="1" smtClean="0"/>
                        <a:t>politiques</a:t>
                      </a:r>
                      <a:r>
                        <a:rPr lang="en-US" sz="1200" u="none" strike="noStrike" baseline="0" smtClean="0"/>
                        <a:t> et les </a:t>
                      </a:r>
                      <a:r>
                        <a:rPr lang="en-US" sz="1200" u="none" strike="noStrike" baseline="0" err="1" smtClean="0"/>
                        <a:t>procédures</a:t>
                      </a:r>
                      <a:endParaRPr lang="en-US" sz="1200" b="0" i="0" u="none" strike="noStrike">
                        <a:solidFill>
                          <a:srgbClr val="000000"/>
                        </a:solidFill>
                        <a:latin typeface="Calibri"/>
                      </a:endParaRPr>
                    </a:p>
                  </a:txBody>
                  <a:tcPr marL="9525" marR="9525" marT="9525" marB="0" anchor="b"/>
                </a:tc>
              </a:tr>
              <a:tr h="288740">
                <a:tc>
                  <a:txBody>
                    <a:bodyPr/>
                    <a:lstStyle/>
                    <a:p>
                      <a:pPr algn="l" fontAlgn="b"/>
                      <a:endParaRPr lang="en-US" sz="1800" b="0" i="0" u="none" strike="noStrike">
                        <a:solidFill>
                          <a:srgbClr val="000000"/>
                        </a:solidFill>
                        <a:latin typeface="Calibri"/>
                      </a:endParaRPr>
                    </a:p>
                  </a:txBody>
                  <a:tcPr marL="9525" marR="9525" marT="9525" marB="0" anchor="b"/>
                </a:tc>
                <a:tc>
                  <a:txBody>
                    <a:bodyPr/>
                    <a:lstStyle/>
                    <a:p>
                      <a:pPr algn="l" fontAlgn="b"/>
                      <a:endParaRPr lang="en-US" sz="1800" b="0" i="0" u="none" strike="noStrike">
                        <a:solidFill>
                          <a:srgbClr val="000000"/>
                        </a:solidFill>
                        <a:latin typeface="Calibri"/>
                      </a:endParaRPr>
                    </a:p>
                  </a:txBody>
                  <a:tcPr marL="9525" marR="9525" marT="9525" marB="0" anchor="b"/>
                </a:tc>
              </a:tr>
              <a:tr h="381757">
                <a:tc gridSpan="2">
                  <a:txBody>
                    <a:bodyPr/>
                    <a:lstStyle/>
                    <a:p>
                      <a:pPr algn="l" fontAlgn="b"/>
                      <a:r>
                        <a:rPr lang="en-US" sz="1200" u="none" strike="noStrike" dirty="0"/>
                        <a:t>Source: "Leading self-directed work teams" by Kimball </a:t>
                      </a:r>
                      <a:r>
                        <a:rPr lang="en-US" sz="1200" u="none" strike="noStrike" dirty="0" smtClean="0"/>
                        <a:t>Fisher. </a:t>
                      </a:r>
                      <a:r>
                        <a:rPr lang="en-US" sz="1200" u="none" strike="noStrike" dirty="0" err="1" smtClean="0"/>
                        <a:t>Traduction</a:t>
                      </a:r>
                      <a:r>
                        <a:rPr lang="en-US" sz="1200" u="none" strike="noStrike" dirty="0" smtClean="0"/>
                        <a:t> </a:t>
                      </a:r>
                      <a:r>
                        <a:rPr lang="en-US" sz="1200" u="none" strike="noStrike" dirty="0" err="1" smtClean="0"/>
                        <a:t>libre</a:t>
                      </a:r>
                      <a:r>
                        <a:rPr lang="en-US" sz="1200" u="none" strike="noStrike" dirty="0" smtClean="0"/>
                        <a:t> Pierre NEIS.</a:t>
                      </a:r>
                      <a:endParaRPr lang="en-US" sz="1200" b="0" i="0" u="none" strike="noStrike" dirty="0">
                        <a:solidFill>
                          <a:srgbClr val="000000"/>
                        </a:solidFill>
                        <a:latin typeface="Calibri"/>
                      </a:endParaRPr>
                    </a:p>
                  </a:txBody>
                  <a:tcPr marL="9525" marR="9525" marT="9525" marB="0" anchor="b"/>
                </a:tc>
                <a:tc hMerge="1">
                  <a:txBody>
                    <a:bodyPr/>
                    <a:lstStyle/>
                    <a:p>
                      <a:endParaRPr lang="en-US"/>
                    </a:p>
                  </a:txBody>
                  <a:tcPr/>
                </a:tc>
              </a:tr>
            </a:tbl>
          </a:graphicData>
        </a:graphic>
      </p:graphicFrame>
      <p:sp>
        <p:nvSpPr>
          <p:cNvPr id="5" name="Espace réservé du numéro de diapositive 4"/>
          <p:cNvSpPr>
            <a:spLocks noGrp="1"/>
          </p:cNvSpPr>
          <p:nvPr>
            <p:ph type="sldNum" sz="quarter" idx="12"/>
          </p:nvPr>
        </p:nvSpPr>
        <p:spPr/>
        <p:txBody>
          <a:bodyPr/>
          <a:lstStyle/>
          <a:p>
            <a:fld id="{36970340-18DE-4ECD-9242-F7D9AA23E925}" type="slidenum">
              <a:rPr lang="fr-FR" smtClean="0"/>
              <a:pPr/>
              <a:t>38</a:t>
            </a:fld>
            <a:endParaRPr lang="fr-F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fr-FR" dirty="0" smtClean="0"/>
              <a:t>Les Règles</a:t>
            </a:r>
            <a:endParaRPr lang="fr-FR" dirty="0"/>
          </a:p>
        </p:txBody>
      </p:sp>
      <p:pic>
        <p:nvPicPr>
          <p:cNvPr id="9" name="Espace réservé pour une image  8" descr="070831_human_evolution_02.jpg"/>
          <p:cNvPicPr>
            <a:picLocks noGrp="1" noChangeAspect="1"/>
          </p:cNvPicPr>
          <p:nvPr>
            <p:ph type="pic" idx="1"/>
          </p:nvPr>
        </p:nvPicPr>
        <p:blipFill>
          <a:blip r:embed="rId3" cstate="print"/>
          <a:srcRect l="19667" r="19667"/>
          <a:stretch>
            <a:fillRect/>
          </a:stretch>
        </p:blipFill>
        <p:spPr/>
      </p:pic>
      <p:sp>
        <p:nvSpPr>
          <p:cNvPr id="8" name="Espace réservé du texte 7"/>
          <p:cNvSpPr>
            <a:spLocks noGrp="1"/>
          </p:cNvSpPr>
          <p:nvPr>
            <p:ph type="body" sz="half" idx="2"/>
          </p:nvPr>
        </p:nvSpPr>
        <p:spPr/>
        <p:txBody>
          <a:bodyPr/>
          <a:lstStyle/>
          <a:p>
            <a:pPr marL="342900" indent="-342900"/>
            <a:r>
              <a:rPr lang="fr-FR" dirty="0" smtClean="0"/>
              <a:t>Rôles, </a:t>
            </a:r>
            <a:r>
              <a:rPr lang="fr-FR" dirty="0" err="1" smtClean="0"/>
              <a:t>Artifacts</a:t>
            </a:r>
            <a:r>
              <a:rPr lang="fr-FR" dirty="0" smtClean="0"/>
              <a:t> et Time-boxes</a:t>
            </a:r>
            <a:endParaRPr lang="fr-FR" dirty="0"/>
          </a:p>
        </p:txBody>
      </p:sp>
      <p:sp>
        <p:nvSpPr>
          <p:cNvPr id="10" name="Espace réservé du numéro de diapositive 9"/>
          <p:cNvSpPr>
            <a:spLocks noGrp="1"/>
          </p:cNvSpPr>
          <p:nvPr>
            <p:ph type="sldNum" sz="quarter" idx="12"/>
          </p:nvPr>
        </p:nvSpPr>
        <p:spPr/>
        <p:txBody>
          <a:bodyPr/>
          <a:lstStyle/>
          <a:p>
            <a:fld id="{36970340-18DE-4ECD-9242-F7D9AA23E925}" type="slidenum">
              <a:rPr lang="fr-FR" smtClean="0"/>
              <a:pPr/>
              <a:t>39</a:t>
            </a:fld>
            <a:endParaRPr lang="fr-FR"/>
          </a:p>
        </p:txBody>
      </p:sp>
      <p:sp>
        <p:nvSpPr>
          <p:cNvPr id="11" name="Espace réservé du pied de page 10"/>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Scrum-Connacht.jpg"/>
          <p:cNvPicPr>
            <a:picLocks noChangeAspect="1"/>
          </p:cNvPicPr>
          <p:nvPr/>
        </p:nvPicPr>
        <p:blipFill>
          <a:blip r:embed="rId3" cstate="print"/>
          <a:stretch>
            <a:fillRect/>
          </a:stretch>
        </p:blipFill>
        <p:spPr>
          <a:xfrm>
            <a:off x="-180528" y="0"/>
            <a:ext cx="9877141" cy="6899888"/>
          </a:xfrm>
          <a:prstGeom prst="rect">
            <a:avLst/>
          </a:prstGeom>
        </p:spPr>
      </p:pic>
      <p:sp>
        <p:nvSpPr>
          <p:cNvPr id="3" name="Espace réservé du pied de page 2"/>
          <p:cNvSpPr>
            <a:spLocks noGrp="1"/>
          </p:cNvSpPr>
          <p:nvPr>
            <p:ph type="ftr" sz="quarter" idx="11"/>
          </p:nvPr>
        </p:nvSpPr>
        <p:spPr/>
        <p:txBody>
          <a:bodyPr/>
          <a:lstStyle/>
          <a:p>
            <a:r>
              <a:rPr lang="fr-FR" dirty="0" smtClean="0"/>
              <a:t>GDP avec Scrum │ © Pierre E. Neis</a:t>
            </a:r>
            <a:endParaRPr lang="en-GB" dirty="0"/>
          </a:p>
        </p:txBody>
      </p:sp>
      <p:sp>
        <p:nvSpPr>
          <p:cNvPr id="4" name="Espace réservé du numéro de diapositive 3"/>
          <p:cNvSpPr>
            <a:spLocks noGrp="1"/>
          </p:cNvSpPr>
          <p:nvPr>
            <p:ph type="sldNum" sz="quarter" idx="12"/>
          </p:nvPr>
        </p:nvSpPr>
        <p:spPr/>
        <p:txBody>
          <a:bodyPr/>
          <a:lstStyle/>
          <a:p>
            <a:fld id="{36970340-18DE-4ECD-9242-F7D9AA23E925}" type="slidenum">
              <a:rPr lang="fr-FR" smtClean="0"/>
              <a:pPr/>
              <a:t>4</a:t>
            </a:fld>
            <a:endParaRPr lang="fr-F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lh5.ggpht.com/_dIvFa14S0yc/SihrXMS4MgI/AAAAAAAAGxM/yxwZ5DtZCfA/060911-scrumtoon%5B4%5D.jpg?imgmax=800"/>
          <p:cNvPicPr>
            <a:picLocks noChangeAspect="1" noChangeArrowheads="1"/>
          </p:cNvPicPr>
          <p:nvPr/>
        </p:nvPicPr>
        <p:blipFill>
          <a:blip r:embed="rId3" cstate="print"/>
          <a:srcRect/>
          <a:stretch>
            <a:fillRect/>
          </a:stretch>
        </p:blipFill>
        <p:spPr bwMode="auto">
          <a:xfrm>
            <a:off x="44957" y="1844824"/>
            <a:ext cx="9099043" cy="3240360"/>
          </a:xfrm>
          <a:prstGeom prst="rect">
            <a:avLst/>
          </a:prstGeom>
          <a:noFill/>
        </p:spPr>
      </p:pic>
      <p:sp>
        <p:nvSpPr>
          <p:cNvPr id="3" name="Espace réservé du pied de page 2"/>
          <p:cNvSpPr>
            <a:spLocks noGrp="1"/>
          </p:cNvSpPr>
          <p:nvPr>
            <p:ph type="ftr" sz="quarter" idx="11"/>
          </p:nvPr>
        </p:nvSpPr>
        <p:spPr/>
        <p:txBody>
          <a:bodyPr/>
          <a:lstStyle/>
          <a:p>
            <a:r>
              <a:rPr lang="fr-FR" smtClean="0"/>
              <a:t>GDP avec Scrum │ © Pierre E. Neis</a:t>
            </a:r>
            <a:endParaRPr lang="en-GB"/>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40</a:t>
            </a:fld>
            <a:endParaRPr lang="fr-F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p>
            <a:pPr marL="342900" indent="-342900" algn="l"/>
            <a:r>
              <a:rPr lang="en-GB" sz="2800" dirty="0" smtClean="0"/>
              <a:t>3 </a:t>
            </a:r>
            <a:r>
              <a:rPr lang="en-GB" sz="2800" dirty="0" err="1" smtClean="0"/>
              <a:t>Rôles</a:t>
            </a:r>
            <a:r>
              <a:rPr lang="en-GB" sz="2800" dirty="0" smtClean="0"/>
              <a:t> Scrum Team plus </a:t>
            </a:r>
            <a:br>
              <a:rPr lang="en-GB" sz="2800" dirty="0" smtClean="0"/>
            </a:br>
            <a:r>
              <a:rPr lang="en-GB" sz="2800" dirty="0" smtClean="0"/>
              <a:t>3 </a:t>
            </a:r>
            <a:r>
              <a:rPr lang="fr-FR" sz="2800" dirty="0" smtClean="0"/>
              <a:t>Rôles organisationnels</a:t>
            </a:r>
            <a:endParaRPr lang="en-GB" sz="2800" dirty="0" smtClean="0"/>
          </a:p>
        </p:txBody>
      </p:sp>
      <p:graphicFrame>
        <p:nvGraphicFramePr>
          <p:cNvPr id="10" name="Espace réservé du contenu 9"/>
          <p:cNvGraphicFramePr>
            <a:graphicFrameLocks noGrp="1"/>
          </p:cNvGraphicFramePr>
          <p:nvPr>
            <p:ph sz="half" idx="1"/>
          </p:nvPr>
        </p:nvGraphicFramePr>
        <p:xfrm>
          <a:off x="457200" y="1700808"/>
          <a:ext cx="3683000" cy="4696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Espace réservé du contenu 10"/>
          <p:cNvGraphicFramePr>
            <a:graphicFrameLocks noGrp="1"/>
          </p:cNvGraphicFramePr>
          <p:nvPr>
            <p:ph sz="half" idx="2"/>
          </p:nvPr>
        </p:nvGraphicFramePr>
        <p:xfrm>
          <a:off x="4499992" y="1700808"/>
          <a:ext cx="4104258" cy="469681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Espace réservé du pied de page 5"/>
          <p:cNvSpPr>
            <a:spLocks noGrp="1"/>
          </p:cNvSpPr>
          <p:nvPr>
            <p:ph type="ftr" sz="quarter" idx="11"/>
          </p:nvPr>
        </p:nvSpPr>
        <p:spPr/>
        <p:txBody>
          <a:bodyPr/>
          <a:lstStyle/>
          <a:p>
            <a:r>
              <a:rPr lang="fr-FR" smtClean="0"/>
              <a:t>GDP avec Scrum │ © Pierre E. Neis</a:t>
            </a:r>
            <a:endParaRPr lang="en-GB"/>
          </a:p>
        </p:txBody>
      </p:sp>
      <p:pic>
        <p:nvPicPr>
          <p:cNvPr id="7" name="Picture 2" descr="Creative Commons License"/>
          <p:cNvPicPr>
            <a:picLocks noChangeAspect="1" noChangeArrowheads="1"/>
          </p:cNvPicPr>
          <p:nvPr/>
        </p:nvPicPr>
        <p:blipFill>
          <a:blip r:embed="rId13" cstate="print"/>
          <a:srcRect/>
          <a:stretch>
            <a:fillRect/>
          </a:stretch>
        </p:blipFill>
        <p:spPr bwMode="auto">
          <a:xfrm>
            <a:off x="0" y="6562725"/>
            <a:ext cx="838200" cy="295275"/>
          </a:xfrm>
          <a:prstGeom prst="rect">
            <a:avLst/>
          </a:prstGeom>
          <a:noFill/>
        </p:spPr>
      </p:pic>
      <p:sp>
        <p:nvSpPr>
          <p:cNvPr id="8" name="Espace réservé du numéro de diapositive 7"/>
          <p:cNvSpPr>
            <a:spLocks noGrp="1"/>
          </p:cNvSpPr>
          <p:nvPr>
            <p:ph type="sldNum" sz="quarter" idx="12"/>
          </p:nvPr>
        </p:nvSpPr>
        <p:spPr/>
        <p:txBody>
          <a:bodyPr/>
          <a:lstStyle/>
          <a:p>
            <a:fld id="{36970340-18DE-4ECD-9242-F7D9AA23E925}" type="slidenum">
              <a:rPr lang="fr-FR" smtClean="0"/>
              <a:pPr/>
              <a:t>41</a:t>
            </a:fld>
            <a:endParaRPr lang="fr-F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lb-LU" smtClean="0"/>
              <a:t>Les Rôles de l’Equipe Scrum</a:t>
            </a:r>
            <a:endParaRPr lang="en-GB"/>
          </a:p>
        </p:txBody>
      </p:sp>
      <p:pic>
        <p:nvPicPr>
          <p:cNvPr id="8" name="Espace réservé du contenu 15" descr="the_team_by_festivewind-d2xqe5e.jpg"/>
          <p:cNvPicPr>
            <a:picLocks noGrp="1" noChangeAspect="1"/>
          </p:cNvPicPr>
          <p:nvPr>
            <p:ph type="pic" idx="1"/>
          </p:nvPr>
        </p:nvPicPr>
        <p:blipFill>
          <a:blip r:embed="rId3" cstate="print"/>
          <a:srcRect l="11926" r="11926"/>
          <a:stretch>
            <a:fillRect/>
          </a:stretch>
        </p:blipFill>
        <p:spPr/>
      </p:pic>
      <p:sp>
        <p:nvSpPr>
          <p:cNvPr id="7" name="Espace réservé du texte 6"/>
          <p:cNvSpPr>
            <a:spLocks noGrp="1"/>
          </p:cNvSpPr>
          <p:nvPr>
            <p:ph type="body" sz="half" idx="2"/>
          </p:nvPr>
        </p:nvSpPr>
        <p:spPr/>
        <p:txBody>
          <a:bodyPr/>
          <a:lstStyle/>
          <a:p>
            <a:endParaRPr lang="en-GB"/>
          </a:p>
        </p:txBody>
      </p:sp>
      <p:sp>
        <p:nvSpPr>
          <p:cNvPr id="6" name="Espace réservé du pied de page 5"/>
          <p:cNvSpPr>
            <a:spLocks noGrp="1"/>
          </p:cNvSpPr>
          <p:nvPr>
            <p:ph type="ftr" sz="quarter" idx="11"/>
          </p:nvPr>
        </p:nvSpPr>
        <p:spPr/>
        <p:txBody>
          <a:bodyPr/>
          <a:lstStyle/>
          <a:p>
            <a:r>
              <a:rPr lang="fr-FR" smtClean="0"/>
              <a:t>GDP avec Scrum │ © Pierre E. Neis</a:t>
            </a:r>
            <a:endParaRPr lang="en-GB"/>
          </a:p>
        </p:txBody>
      </p:sp>
      <p:sp>
        <p:nvSpPr>
          <p:cNvPr id="9" name="Espace réservé du numéro de diapositive 8"/>
          <p:cNvSpPr>
            <a:spLocks noGrp="1"/>
          </p:cNvSpPr>
          <p:nvPr>
            <p:ph type="sldNum" sz="quarter" idx="12"/>
          </p:nvPr>
        </p:nvSpPr>
        <p:spPr/>
        <p:txBody>
          <a:bodyPr/>
          <a:lstStyle/>
          <a:p>
            <a:fld id="{36970340-18DE-4ECD-9242-F7D9AA23E925}" type="slidenum">
              <a:rPr lang="fr-FR" smtClean="0"/>
              <a:pPr/>
              <a:t>42</a:t>
            </a:fld>
            <a:endParaRPr lang="fr-F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lb-LU" dirty="0" smtClean="0"/>
              <a:t>Le ScrumMaster</a:t>
            </a:r>
            <a:endParaRPr lang="en-GB" dirty="0"/>
          </a:p>
        </p:txBody>
      </p:sp>
      <p:pic>
        <p:nvPicPr>
          <p:cNvPr id="4" name="Espace réservé du contenu 10" descr="scrumMaster.png"/>
          <p:cNvPicPr>
            <a:picLocks noGrp="1" noChangeAspect="1"/>
          </p:cNvPicPr>
          <p:nvPr>
            <p:ph idx="1"/>
          </p:nvPr>
        </p:nvPicPr>
        <p:blipFill>
          <a:blip r:embed="rId3" cstate="print"/>
          <a:stretch>
            <a:fillRect/>
          </a:stretch>
        </p:blipFill>
        <p:spPr>
          <a:xfrm>
            <a:off x="0" y="0"/>
            <a:ext cx="1907704" cy="6981386"/>
          </a:xfrm>
        </p:spPr>
      </p:pic>
      <p:sp>
        <p:nvSpPr>
          <p:cNvPr id="6" name="Espace réservé du pied de page 5"/>
          <p:cNvSpPr>
            <a:spLocks noGrp="1"/>
          </p:cNvSpPr>
          <p:nvPr>
            <p:ph type="ftr" sz="quarter" idx="11"/>
          </p:nvPr>
        </p:nvSpPr>
        <p:spPr/>
        <p:txBody>
          <a:bodyPr/>
          <a:lstStyle/>
          <a:p>
            <a:r>
              <a:rPr lang="fr-FR" smtClean="0"/>
              <a:t>GDP avec Scrum │ © Pierre E. Neis</a:t>
            </a:r>
            <a:endParaRPr lang="en-GB"/>
          </a:p>
        </p:txBody>
      </p:sp>
      <p:sp>
        <p:nvSpPr>
          <p:cNvPr id="7" name="Espace réservé du numéro de diapositive 6"/>
          <p:cNvSpPr>
            <a:spLocks noGrp="1"/>
          </p:cNvSpPr>
          <p:nvPr>
            <p:ph type="sldNum" sz="quarter" idx="12"/>
          </p:nvPr>
        </p:nvSpPr>
        <p:spPr/>
        <p:txBody>
          <a:bodyPr/>
          <a:lstStyle/>
          <a:p>
            <a:fld id="{36970340-18DE-4ECD-9242-F7D9AA23E925}" type="slidenum">
              <a:rPr lang="fr-FR" smtClean="0"/>
              <a:pPr/>
              <a:t>43</a:t>
            </a:fld>
            <a:endParaRPr lang="fr-F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p>
            <a:r>
              <a:rPr lang="lb-LU" smtClean="0"/>
              <a:t>Sa fonction</a:t>
            </a:r>
            <a:endParaRPr lang="en-GB"/>
          </a:p>
        </p:txBody>
      </p:sp>
      <p:sp>
        <p:nvSpPr>
          <p:cNvPr id="3" name="Espace réservé du contenu 2"/>
          <p:cNvSpPr>
            <a:spLocks noGrp="1"/>
          </p:cNvSpPr>
          <p:nvPr>
            <p:ph idx="1"/>
          </p:nvPr>
        </p:nvSpPr>
        <p:spPr>
          <a:prstGeom prst="roundRect">
            <a:avLst/>
          </a:prstGeom>
        </p:spPr>
        <p:style>
          <a:lnRef idx="2">
            <a:schemeClr val="accent1"/>
          </a:lnRef>
          <a:fillRef idx="1">
            <a:schemeClr val="lt1"/>
          </a:fillRef>
          <a:effectRef idx="0">
            <a:schemeClr val="accent1"/>
          </a:effectRef>
          <a:fontRef idx="minor">
            <a:schemeClr val="dk1"/>
          </a:fontRef>
        </p:style>
        <p:txBody>
          <a:bodyPr>
            <a:normAutofit fontScale="62500" lnSpcReduction="20000"/>
          </a:bodyPr>
          <a:lstStyle/>
          <a:p>
            <a:r>
              <a:rPr lang="lb-LU" dirty="0" smtClean="0"/>
              <a:t>Protège l’équipe des turbulences</a:t>
            </a:r>
          </a:p>
          <a:p>
            <a:endParaRPr lang="en-GB" dirty="0" smtClean="0"/>
          </a:p>
          <a:p>
            <a:r>
              <a:rPr lang="lb-LU" dirty="0" smtClean="0"/>
              <a:t>Il n’est pas un membre de l’</a:t>
            </a:r>
            <a:r>
              <a:rPr lang="fr-FR" dirty="0" smtClean="0"/>
              <a:t>Équipe</a:t>
            </a:r>
            <a:endParaRPr lang="lb-LU" dirty="0" smtClean="0"/>
          </a:p>
          <a:p>
            <a:endParaRPr lang="lb-LU" dirty="0" smtClean="0"/>
          </a:p>
          <a:p>
            <a:r>
              <a:rPr lang="lb-LU" dirty="0" smtClean="0"/>
              <a:t>Il optimise la productivité de l’</a:t>
            </a:r>
            <a:r>
              <a:rPr lang="fr-FR" dirty="0" smtClean="0"/>
              <a:t>Équipe</a:t>
            </a:r>
            <a:endParaRPr lang="lb-LU" dirty="0" smtClean="0"/>
          </a:p>
          <a:p>
            <a:endParaRPr lang="lb-LU" dirty="0" smtClean="0"/>
          </a:p>
          <a:p>
            <a:r>
              <a:rPr lang="lb-LU" dirty="0" smtClean="0"/>
              <a:t>Il contrôle l’”Inspect-&amp;-Adapt” de l’</a:t>
            </a:r>
            <a:r>
              <a:rPr lang="fr-FR" dirty="0" smtClean="0"/>
              <a:t>Équipe</a:t>
            </a:r>
            <a:endParaRPr lang="lb-LU" dirty="0" smtClean="0"/>
          </a:p>
          <a:p>
            <a:endParaRPr lang="lb-LU" dirty="0" smtClean="0"/>
          </a:p>
          <a:p>
            <a:r>
              <a:rPr lang="lb-LU" dirty="0" smtClean="0"/>
              <a:t>Il assure que les idéaux “agiles” soient bien compris et respectés par tous les participants au projet.</a:t>
            </a:r>
          </a:p>
          <a:p>
            <a:endParaRPr lang="lb-LU" dirty="0" smtClean="0"/>
          </a:p>
          <a:p>
            <a:r>
              <a:rPr lang="lb-LU" dirty="0" smtClean="0"/>
              <a:t>Il n’est pas responsable des déliverables.</a:t>
            </a:r>
          </a:p>
        </p:txBody>
      </p:sp>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44</a:t>
            </a:fld>
            <a:endParaRPr lang="fr-F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p>
            <a:r>
              <a:rPr lang="lb-LU" smtClean="0"/>
              <a:t>Sa Mission</a:t>
            </a:r>
            <a:endParaRPr lang="en-GB"/>
          </a:p>
        </p:txBody>
      </p:sp>
      <p:sp>
        <p:nvSpPr>
          <p:cNvPr id="3" name="Espace réservé du contenu 2"/>
          <p:cNvSpPr>
            <a:spLocks noGrp="1"/>
          </p:cNvSpPr>
          <p:nvPr>
            <p:ph idx="1"/>
          </p:nvPr>
        </p:nvSpPr>
        <p:spPr>
          <a:prstGeom prst="roundRect">
            <a:avLst/>
          </a:prstGeom>
        </p:spPr>
        <p:style>
          <a:lnRef idx="2">
            <a:schemeClr val="accent2"/>
          </a:lnRef>
          <a:fillRef idx="1">
            <a:schemeClr val="lt1"/>
          </a:fillRef>
          <a:effectRef idx="0">
            <a:schemeClr val="accent2"/>
          </a:effectRef>
          <a:fontRef idx="minor">
            <a:schemeClr val="dk1"/>
          </a:fontRef>
        </p:style>
        <p:txBody>
          <a:bodyPr>
            <a:normAutofit fontScale="85000" lnSpcReduction="20000"/>
          </a:bodyPr>
          <a:lstStyle/>
          <a:p>
            <a:r>
              <a:rPr lang="lb-LU" dirty="0" smtClean="0">
                <a:solidFill>
                  <a:schemeClr val="tx1"/>
                </a:solidFill>
              </a:rPr>
              <a:t>Protéger </a:t>
            </a:r>
            <a:r>
              <a:rPr lang="lb-LU" dirty="0" smtClean="0"/>
              <a:t>l’</a:t>
            </a:r>
            <a:r>
              <a:rPr lang="fr-FR" dirty="0" smtClean="0"/>
              <a:t>Équipe </a:t>
            </a:r>
            <a:r>
              <a:rPr lang="lb-LU" dirty="0" smtClean="0">
                <a:solidFill>
                  <a:schemeClr val="tx1"/>
                </a:solidFill>
              </a:rPr>
              <a:t>Scrum</a:t>
            </a:r>
          </a:p>
          <a:p>
            <a:endParaRPr lang="lb-LU" dirty="0" smtClean="0">
              <a:solidFill>
                <a:schemeClr val="tx1"/>
              </a:solidFill>
            </a:endParaRPr>
          </a:p>
          <a:p>
            <a:r>
              <a:rPr lang="lb-LU" dirty="0" smtClean="0">
                <a:solidFill>
                  <a:schemeClr val="tx1"/>
                </a:solidFill>
              </a:rPr>
              <a:t>Lever les obstacles</a:t>
            </a:r>
          </a:p>
          <a:p>
            <a:endParaRPr lang="lb-LU" dirty="0" smtClean="0">
              <a:solidFill>
                <a:schemeClr val="tx1"/>
              </a:solidFill>
            </a:endParaRPr>
          </a:p>
          <a:p>
            <a:r>
              <a:rPr lang="lb-LU" dirty="0" smtClean="0">
                <a:solidFill>
                  <a:schemeClr val="tx1"/>
                </a:solidFill>
              </a:rPr>
              <a:t>Exécuter le process</a:t>
            </a:r>
          </a:p>
          <a:p>
            <a:endParaRPr lang="lb-LU" dirty="0" smtClean="0">
              <a:solidFill>
                <a:schemeClr val="tx1"/>
              </a:solidFill>
            </a:endParaRPr>
          </a:p>
          <a:p>
            <a:r>
              <a:rPr lang="lb-LU" dirty="0" smtClean="0">
                <a:solidFill>
                  <a:schemeClr val="tx1"/>
                </a:solidFill>
              </a:rPr>
              <a:t>Travailler avec le Product Owner</a:t>
            </a:r>
          </a:p>
          <a:p>
            <a:endParaRPr lang="lb-LU" dirty="0" smtClean="0">
              <a:solidFill>
                <a:schemeClr val="tx1"/>
              </a:solidFill>
            </a:endParaRPr>
          </a:p>
          <a:p>
            <a:r>
              <a:rPr lang="lb-LU" dirty="0" smtClean="0">
                <a:solidFill>
                  <a:schemeClr val="tx1"/>
                </a:solidFill>
              </a:rPr>
              <a:t>Changer l’Organisation</a:t>
            </a:r>
          </a:p>
          <a:p>
            <a:pPr>
              <a:buNone/>
            </a:pPr>
            <a:endParaRPr lang="en-GB" dirty="0"/>
          </a:p>
        </p:txBody>
      </p:sp>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45</a:t>
            </a:fld>
            <a:endParaRPr lang="fr-F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p>
            <a:r>
              <a:rPr lang="fr-FR" dirty="0" smtClean="0">
                <a:solidFill>
                  <a:schemeClr val="lt1"/>
                </a:solidFill>
                <a:latin typeface="+mn-lt"/>
                <a:ea typeface="+mn-ea"/>
                <a:cs typeface="+mn-cs"/>
              </a:rPr>
              <a:t>Le ScrumMaster</a:t>
            </a:r>
          </a:p>
        </p:txBody>
      </p:sp>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5" name="Text Box 3"/>
          <p:cNvSpPr txBox="1">
            <a:spLocks noChangeArrowheads="1"/>
          </p:cNvSpPr>
          <p:nvPr/>
        </p:nvSpPr>
        <p:spPr bwMode="auto">
          <a:xfrm>
            <a:off x="2071688" y="2286000"/>
            <a:ext cx="2392362" cy="414338"/>
          </a:xfrm>
          <a:prstGeom prst="rect">
            <a:avLst/>
          </a:prstGeom>
          <a:solidFill>
            <a:srgbClr val="FFFFFF"/>
          </a:solidFill>
          <a:ln w="9525">
            <a:noFill/>
            <a:miter lim="800000"/>
            <a:headEnd/>
            <a:tailEnd/>
          </a:ln>
        </p:spPr>
        <p:txBody>
          <a:bodyPr/>
          <a:lstStyle/>
          <a:p>
            <a:pPr algn="ctr">
              <a:spcAft>
                <a:spcPts val="1000"/>
              </a:spcAft>
            </a:pPr>
            <a:r>
              <a:rPr lang="fr-BE" sz="1100" b="1" i="1" smtClean="0">
                <a:latin typeface="Calibri" pitchFamily="34" charset="0"/>
              </a:rPr>
              <a:t>Faire bien (Produit</a:t>
            </a:r>
            <a:r>
              <a:rPr lang="fr-BE" sz="1100" b="1" i="1">
                <a:latin typeface="Calibri" pitchFamily="34" charset="0"/>
              </a:rPr>
              <a:t>)</a:t>
            </a:r>
            <a:endParaRPr lang="en-US"/>
          </a:p>
        </p:txBody>
      </p:sp>
      <p:sp>
        <p:nvSpPr>
          <p:cNvPr id="6" name="Content Placeholder 2"/>
          <p:cNvSpPr>
            <a:spLocks noGrp="1"/>
          </p:cNvSpPr>
          <p:nvPr>
            <p:ph idx="1"/>
          </p:nvPr>
        </p:nvSpPr>
        <p:spPr>
          <a:xfrm>
            <a:off x="5643563" y="3212976"/>
            <a:ext cx="3214687" cy="1901949"/>
          </a:xfrm>
          <a:prstGeom prst="roundRect">
            <a:avLst/>
          </a:prstGeom>
        </p:spPr>
        <p:style>
          <a:lnRef idx="1">
            <a:schemeClr val="accent6"/>
          </a:lnRef>
          <a:fillRef idx="2">
            <a:schemeClr val="accent6"/>
          </a:fillRef>
          <a:effectRef idx="1">
            <a:schemeClr val="accent6"/>
          </a:effectRef>
          <a:fontRef idx="minor">
            <a:schemeClr val="dk1"/>
          </a:fontRef>
        </p:style>
        <p:txBody>
          <a:bodyPr rtlCol="0">
            <a:noAutofit/>
          </a:bodyPr>
          <a:lstStyle/>
          <a:p>
            <a:pPr marL="274320" indent="-274320">
              <a:defRPr/>
            </a:pPr>
            <a:r>
              <a:rPr lang="en-US" sz="1600" i="1" dirty="0" smtClean="0">
                <a:solidFill>
                  <a:schemeClr val="tx1"/>
                </a:solidFill>
              </a:rPr>
              <a:t>Il </a:t>
            </a:r>
            <a:r>
              <a:rPr lang="en-US" sz="1600" i="1" dirty="0" err="1" smtClean="0">
                <a:solidFill>
                  <a:schemeClr val="tx1"/>
                </a:solidFill>
              </a:rPr>
              <a:t>forme</a:t>
            </a:r>
            <a:r>
              <a:rPr lang="en-US" sz="1600" i="1" dirty="0" smtClean="0">
                <a:solidFill>
                  <a:schemeClr val="tx1"/>
                </a:solidFill>
              </a:rPr>
              <a:t> et </a:t>
            </a:r>
            <a:r>
              <a:rPr lang="en-US" sz="1600" i="1" dirty="0" err="1" smtClean="0">
                <a:solidFill>
                  <a:schemeClr val="tx1"/>
                </a:solidFill>
              </a:rPr>
              <a:t>coache</a:t>
            </a:r>
            <a:r>
              <a:rPr lang="en-US" sz="1600" i="1" dirty="0" smtClean="0">
                <a:solidFill>
                  <a:schemeClr val="tx1"/>
                </a:solidFill>
              </a:rPr>
              <a:t> SCRUM</a:t>
            </a:r>
          </a:p>
          <a:p>
            <a:pPr marL="274320" indent="-274320" eaLnBrk="1" fontAlgn="auto" hangingPunct="1">
              <a:spcAft>
                <a:spcPts val="0"/>
              </a:spcAft>
              <a:defRPr/>
            </a:pPr>
            <a:r>
              <a:rPr lang="en-US" sz="1600" i="1" dirty="0" smtClean="0">
                <a:solidFill>
                  <a:schemeClr val="tx1"/>
                </a:solidFill>
              </a:rPr>
              <a:t>Il </a:t>
            </a:r>
            <a:r>
              <a:rPr lang="en-US" sz="1600" i="1" dirty="0" err="1" smtClean="0">
                <a:solidFill>
                  <a:schemeClr val="tx1"/>
                </a:solidFill>
              </a:rPr>
              <a:t>régule</a:t>
            </a:r>
            <a:r>
              <a:rPr lang="en-US" sz="1600" i="1" dirty="0" smtClean="0">
                <a:solidFill>
                  <a:schemeClr val="tx1"/>
                </a:solidFill>
              </a:rPr>
              <a:t> les obstacles</a:t>
            </a:r>
          </a:p>
          <a:p>
            <a:pPr marL="274320" indent="-274320" eaLnBrk="1" fontAlgn="auto" hangingPunct="1">
              <a:spcAft>
                <a:spcPts val="0"/>
              </a:spcAft>
              <a:defRPr/>
            </a:pPr>
            <a:r>
              <a:rPr lang="en-US" sz="1600" i="1" dirty="0" smtClean="0">
                <a:solidFill>
                  <a:schemeClr val="tx1"/>
                </a:solidFill>
              </a:rPr>
              <a:t>Il anime les </a:t>
            </a:r>
            <a:r>
              <a:rPr lang="en-US" sz="1600" i="1" dirty="0" err="1" smtClean="0">
                <a:solidFill>
                  <a:schemeClr val="tx1"/>
                </a:solidFill>
              </a:rPr>
              <a:t>réunions</a:t>
            </a:r>
            <a:endParaRPr lang="en-US" sz="1600" i="1" dirty="0" smtClean="0">
              <a:solidFill>
                <a:schemeClr val="tx1"/>
              </a:solidFill>
            </a:endParaRPr>
          </a:p>
          <a:p>
            <a:pPr marL="274320" indent="-274320" eaLnBrk="1" fontAlgn="auto" hangingPunct="1">
              <a:spcAft>
                <a:spcPts val="0"/>
              </a:spcAft>
              <a:defRPr/>
            </a:pPr>
            <a:r>
              <a:rPr lang="en-US" sz="1600" i="1" dirty="0" smtClean="0">
                <a:solidFill>
                  <a:schemeClr val="tx1"/>
                </a:solidFill>
              </a:rPr>
              <a:t>Il </a:t>
            </a:r>
            <a:r>
              <a:rPr lang="en-US" sz="1600" i="1" dirty="0" err="1" smtClean="0">
                <a:solidFill>
                  <a:schemeClr val="tx1"/>
                </a:solidFill>
              </a:rPr>
              <a:t>protège</a:t>
            </a:r>
            <a:r>
              <a:rPr lang="en-US" sz="1600" i="1" dirty="0" smtClean="0">
                <a:solidFill>
                  <a:schemeClr val="tx1"/>
                </a:solidFill>
              </a:rPr>
              <a:t> </a:t>
            </a:r>
            <a:r>
              <a:rPr lang="en-US" sz="1600" i="1" dirty="0" err="1" smtClean="0">
                <a:solidFill>
                  <a:schemeClr val="tx1"/>
                </a:solidFill>
              </a:rPr>
              <a:t>l’équipe</a:t>
            </a:r>
            <a:endParaRPr lang="en-US" sz="1600" i="1" dirty="0" smtClean="0">
              <a:solidFill>
                <a:schemeClr val="tx1"/>
              </a:solidFill>
            </a:endParaRPr>
          </a:p>
          <a:p>
            <a:pPr marL="274320" indent="-274320" eaLnBrk="1" fontAlgn="auto" hangingPunct="1">
              <a:spcAft>
                <a:spcPts val="0"/>
              </a:spcAft>
              <a:defRPr/>
            </a:pPr>
            <a:r>
              <a:rPr lang="en-US" sz="1600" i="1" dirty="0" smtClean="0">
                <a:solidFill>
                  <a:schemeClr val="tx1"/>
                </a:solidFill>
              </a:rPr>
              <a:t>Il </a:t>
            </a:r>
            <a:r>
              <a:rPr lang="en-US" sz="1600" i="1" dirty="0" err="1" smtClean="0">
                <a:solidFill>
                  <a:schemeClr val="tx1"/>
                </a:solidFill>
              </a:rPr>
              <a:t>est</a:t>
            </a:r>
            <a:r>
              <a:rPr lang="en-US" sz="1600" i="1" dirty="0" smtClean="0">
                <a:solidFill>
                  <a:schemeClr val="tx1"/>
                </a:solidFill>
              </a:rPr>
              <a:t> le </a:t>
            </a:r>
            <a:r>
              <a:rPr lang="en-US" sz="1600" i="1" dirty="0" err="1" smtClean="0">
                <a:solidFill>
                  <a:schemeClr val="tx1"/>
                </a:solidFill>
              </a:rPr>
              <a:t>gardien</a:t>
            </a:r>
            <a:r>
              <a:rPr lang="en-US" sz="1600" i="1" dirty="0" smtClean="0">
                <a:solidFill>
                  <a:schemeClr val="tx1"/>
                </a:solidFill>
              </a:rPr>
              <a:t> du process Scrum</a:t>
            </a:r>
            <a:endParaRPr lang="en-US" sz="1600" i="1" dirty="0">
              <a:solidFill>
                <a:schemeClr val="tx1"/>
              </a:solidFill>
            </a:endParaRPr>
          </a:p>
        </p:txBody>
      </p:sp>
      <p:pic>
        <p:nvPicPr>
          <p:cNvPr id="7" name="Picture 1"/>
          <p:cNvPicPr>
            <a:picLocks noChangeAspect="1" noChangeArrowheads="1"/>
          </p:cNvPicPr>
          <p:nvPr/>
        </p:nvPicPr>
        <p:blipFill>
          <a:blip r:embed="rId3" cstate="print"/>
          <a:srcRect/>
          <a:stretch>
            <a:fillRect/>
          </a:stretch>
        </p:blipFill>
        <p:spPr bwMode="auto">
          <a:xfrm>
            <a:off x="1214438" y="2500313"/>
            <a:ext cx="3752850" cy="2714625"/>
          </a:xfrm>
          <a:prstGeom prst="rect">
            <a:avLst/>
          </a:prstGeom>
          <a:noFill/>
          <a:ln w="9525">
            <a:noFill/>
            <a:miter lim="800000"/>
            <a:headEnd/>
            <a:tailEnd/>
          </a:ln>
        </p:spPr>
      </p:pic>
      <p:sp>
        <p:nvSpPr>
          <p:cNvPr id="8" name="Rectangle 4"/>
          <p:cNvSpPr>
            <a:spLocks noChangeArrowheads="1"/>
          </p:cNvSpPr>
          <p:nvPr/>
        </p:nvSpPr>
        <p:spPr bwMode="auto">
          <a:xfrm>
            <a:off x="1428750" y="1714500"/>
            <a:ext cx="3656013" cy="338138"/>
          </a:xfrm>
          <a:prstGeom prst="rect">
            <a:avLst/>
          </a:prstGeom>
          <a:noFill/>
          <a:ln w="9525">
            <a:noFill/>
            <a:miter lim="800000"/>
            <a:headEnd/>
            <a:tailEnd/>
          </a:ln>
        </p:spPr>
        <p:txBody>
          <a:bodyPr>
            <a:spAutoFit/>
          </a:bodyPr>
          <a:lstStyle/>
          <a:p>
            <a:r>
              <a:rPr lang="en-US" sz="1600" b="1" err="1" smtClean="0"/>
              <a:t>Agir</a:t>
            </a:r>
            <a:r>
              <a:rPr lang="en-US" sz="1600" b="1" smtClean="0"/>
              <a:t> de la </a:t>
            </a:r>
            <a:r>
              <a:rPr lang="en-US" sz="1600" b="1" err="1" smtClean="0"/>
              <a:t>bonne</a:t>
            </a:r>
            <a:r>
              <a:rPr lang="en-US" sz="1600" b="1" smtClean="0"/>
              <a:t> </a:t>
            </a:r>
            <a:r>
              <a:rPr lang="en-US" sz="1600" b="1" err="1" smtClean="0"/>
              <a:t>façon</a:t>
            </a:r>
            <a:endParaRPr lang="en-US" sz="1600"/>
          </a:p>
        </p:txBody>
      </p:sp>
      <p:sp>
        <p:nvSpPr>
          <p:cNvPr id="9" name="AutoShape 2"/>
          <p:cNvSpPr>
            <a:spLocks noChangeArrowheads="1"/>
          </p:cNvSpPr>
          <p:nvPr/>
        </p:nvSpPr>
        <p:spPr bwMode="auto">
          <a:xfrm>
            <a:off x="4929190" y="1714488"/>
            <a:ext cx="1265237" cy="1138238"/>
          </a:xfrm>
          <a:prstGeom prst="wedgeEllipseCallout">
            <a:avLst>
              <a:gd name="adj1" fmla="val -32038"/>
              <a:gd name="adj2" fmla="val 66228"/>
            </a:avLst>
          </a:prstGeom>
          <a:ln>
            <a:headEnd/>
            <a:tailEnd/>
          </a:ln>
        </p:spPr>
        <p:style>
          <a:lnRef idx="0">
            <a:schemeClr val="dk1"/>
          </a:lnRef>
          <a:fillRef idx="3">
            <a:schemeClr val="dk1"/>
          </a:fillRef>
          <a:effectRef idx="3">
            <a:schemeClr val="dk1"/>
          </a:effectRef>
          <a:fontRef idx="minor">
            <a:schemeClr val="lt1"/>
          </a:fontRef>
        </p:style>
        <p:txBody>
          <a:bodyPr/>
          <a:lstStyle/>
          <a:p>
            <a:pPr>
              <a:spcAft>
                <a:spcPts val="1000"/>
              </a:spcAft>
              <a:defRPr/>
            </a:pPr>
            <a:r>
              <a:rPr lang="fr-BE" sz="1400" b="1">
                <a:solidFill>
                  <a:schemeClr val="bg1"/>
                </a:solidFill>
                <a:latin typeface="Calibri" pitchFamily="34" charset="0"/>
              </a:rPr>
              <a:t>+ </a:t>
            </a:r>
            <a:r>
              <a:rPr lang="fr-BE" sz="1400" b="1" smtClean="0">
                <a:solidFill>
                  <a:schemeClr val="bg1"/>
                </a:solidFill>
                <a:latin typeface="Calibri" pitchFamily="34" charset="0"/>
              </a:rPr>
              <a:t>Produit</a:t>
            </a:r>
            <a:endParaRPr lang="fr-BE" sz="1400" b="1">
              <a:solidFill>
                <a:schemeClr val="bg1"/>
              </a:solidFill>
              <a:latin typeface="Calibri" pitchFamily="34" charset="0"/>
            </a:endParaRPr>
          </a:p>
          <a:p>
            <a:pPr>
              <a:spcAft>
                <a:spcPts val="1000"/>
              </a:spcAft>
              <a:defRPr/>
            </a:pPr>
            <a:r>
              <a:rPr lang="fr-BE" sz="1400" b="1">
                <a:solidFill>
                  <a:schemeClr val="bg1"/>
                </a:solidFill>
                <a:latin typeface="Calibri" pitchFamily="34" charset="0"/>
              </a:rPr>
              <a:t>+ </a:t>
            </a:r>
            <a:r>
              <a:rPr lang="fr-BE" sz="1400" b="1" err="1">
                <a:solidFill>
                  <a:schemeClr val="bg1"/>
                </a:solidFill>
                <a:latin typeface="Calibri" pitchFamily="34" charset="0"/>
              </a:rPr>
              <a:t>Process</a:t>
            </a:r>
            <a:endParaRPr lang="en-US" sz="2400" b="1">
              <a:solidFill>
                <a:schemeClr val="bg1"/>
              </a:solidFill>
            </a:endParaRPr>
          </a:p>
        </p:txBody>
      </p:sp>
      <p:sp>
        <p:nvSpPr>
          <p:cNvPr id="10" name="Espace réservé du numéro de diapositive 9"/>
          <p:cNvSpPr>
            <a:spLocks noGrp="1"/>
          </p:cNvSpPr>
          <p:nvPr>
            <p:ph type="sldNum" sz="quarter" idx="12"/>
          </p:nvPr>
        </p:nvSpPr>
        <p:spPr/>
        <p:txBody>
          <a:bodyPr/>
          <a:lstStyle/>
          <a:p>
            <a:fld id="{36970340-18DE-4ECD-9242-F7D9AA23E925}" type="slidenum">
              <a:rPr lang="fr-FR" smtClean="0"/>
              <a:pPr/>
              <a:t>46</a:t>
            </a:fld>
            <a:endParaRPr lang="fr-F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style>
          <a:lnRef idx="2">
            <a:schemeClr val="accent6">
              <a:shade val="50000"/>
            </a:schemeClr>
          </a:lnRef>
          <a:fillRef idx="1">
            <a:schemeClr val="accent6"/>
          </a:fillRef>
          <a:effectRef idx="0">
            <a:schemeClr val="accent6"/>
          </a:effectRef>
          <a:fontRef idx="minor">
            <a:schemeClr val="lt1"/>
          </a:fontRef>
        </p:style>
        <p:txBody>
          <a:bodyPr/>
          <a:lstStyle/>
          <a:p>
            <a:r>
              <a:rPr lang="lb-LU" smtClean="0"/>
              <a:t>Le Product Owner</a:t>
            </a:r>
            <a:endParaRPr lang="en-GB"/>
          </a:p>
        </p:txBody>
      </p:sp>
      <p:sp>
        <p:nvSpPr>
          <p:cNvPr id="6" name="Espace réservé du pied de page 5"/>
          <p:cNvSpPr>
            <a:spLocks noGrp="1"/>
          </p:cNvSpPr>
          <p:nvPr>
            <p:ph type="ftr" sz="quarter" idx="11"/>
          </p:nvPr>
        </p:nvSpPr>
        <p:spPr/>
        <p:txBody>
          <a:bodyPr/>
          <a:lstStyle/>
          <a:p>
            <a:r>
              <a:rPr lang="fr-FR" smtClean="0"/>
              <a:t>GDP avec Scrum │ © Pierre E. Neis</a:t>
            </a:r>
            <a:endParaRPr lang="en-GB"/>
          </a:p>
        </p:txBody>
      </p:sp>
      <p:pic>
        <p:nvPicPr>
          <p:cNvPr id="4" name="Espace réservé du contenu 10" descr="ProductOwner.png"/>
          <p:cNvPicPr>
            <a:picLocks noChangeAspect="1"/>
          </p:cNvPicPr>
          <p:nvPr/>
        </p:nvPicPr>
        <p:blipFill>
          <a:blip r:embed="rId3" cstate="print"/>
          <a:stretch>
            <a:fillRect/>
          </a:stretch>
        </p:blipFill>
        <p:spPr>
          <a:xfrm>
            <a:off x="0" y="0"/>
            <a:ext cx="2195736" cy="6849944"/>
          </a:xfrm>
          <a:prstGeom prst="rect">
            <a:avLst/>
          </a:prstGeom>
        </p:spPr>
      </p:pic>
      <p:sp>
        <p:nvSpPr>
          <p:cNvPr id="7" name="Espace réservé du numéro de diapositive 6"/>
          <p:cNvSpPr>
            <a:spLocks noGrp="1"/>
          </p:cNvSpPr>
          <p:nvPr>
            <p:ph type="sldNum" sz="quarter" idx="12"/>
          </p:nvPr>
        </p:nvSpPr>
        <p:spPr/>
        <p:txBody>
          <a:bodyPr/>
          <a:lstStyle/>
          <a:p>
            <a:fld id="{36970340-18DE-4ECD-9242-F7D9AA23E925}" type="slidenum">
              <a:rPr lang="fr-FR" smtClean="0"/>
              <a:pPr/>
              <a:t>47</a:t>
            </a:fld>
            <a:endParaRPr lang="fr-F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chor="ctr">
            <a:noAutofit/>
          </a:bodyPr>
          <a:lstStyle/>
          <a:p>
            <a:r>
              <a:rPr lang="lb-LU"/>
              <a:t>Sa fonction</a:t>
            </a:r>
            <a:endParaRPr lang="en-GB"/>
          </a:p>
        </p:txBody>
      </p:sp>
      <p:sp>
        <p:nvSpPr>
          <p:cNvPr id="3" name="Espace réservé du contenu 2"/>
          <p:cNvSpPr>
            <a:spLocks noGrp="1"/>
          </p:cNvSpPr>
          <p:nvPr>
            <p:ph idx="1"/>
          </p:nvPr>
        </p:nvSpPr>
        <p:spPr>
          <a:prstGeom prst="roundRect">
            <a:avLst/>
          </a:prstGeom>
        </p:spPr>
        <p:style>
          <a:lnRef idx="2">
            <a:schemeClr val="accent1"/>
          </a:lnRef>
          <a:fillRef idx="1">
            <a:schemeClr val="lt1"/>
          </a:fillRef>
          <a:effectRef idx="0">
            <a:schemeClr val="accent1"/>
          </a:effectRef>
          <a:fontRef idx="minor">
            <a:schemeClr val="dk1"/>
          </a:fontRef>
        </p:style>
        <p:txBody>
          <a:bodyPr>
            <a:normAutofit fontScale="55000" lnSpcReduction="20000"/>
          </a:bodyPr>
          <a:lstStyle/>
          <a:p>
            <a:r>
              <a:rPr lang="lb-LU" dirty="0" smtClean="0"/>
              <a:t>Il pilote le projet d’un point de vue métier</a:t>
            </a:r>
          </a:p>
          <a:p>
            <a:endParaRPr lang="lb-LU" dirty="0" smtClean="0"/>
          </a:p>
          <a:p>
            <a:r>
              <a:rPr lang="lb-LU" dirty="0" smtClean="0"/>
              <a:t>Il communique une vision claire du produit et défini ses caractéristiques</a:t>
            </a:r>
          </a:p>
          <a:p>
            <a:endParaRPr lang="lb-LU" dirty="0" smtClean="0"/>
          </a:p>
          <a:p>
            <a:r>
              <a:rPr lang="lb-LU" dirty="0" smtClean="0"/>
              <a:t>Il accepte ou rejette le produit à la fin de chaque Sprint</a:t>
            </a:r>
          </a:p>
          <a:p>
            <a:endParaRPr lang="lb-LU" dirty="0" smtClean="0"/>
          </a:p>
          <a:p>
            <a:r>
              <a:rPr lang="lb-LU" dirty="0" smtClean="0"/>
              <a:t>Il s’assure que l’</a:t>
            </a:r>
            <a:r>
              <a:rPr lang="fr-FR" dirty="0" smtClean="0"/>
              <a:t>Équipe </a:t>
            </a:r>
            <a:r>
              <a:rPr lang="lb-LU" dirty="0" smtClean="0"/>
              <a:t>se concentre sur les items du Backlog de plus forte valeur ajoutée</a:t>
            </a:r>
          </a:p>
          <a:p>
            <a:endParaRPr lang="lb-LU" dirty="0" smtClean="0"/>
          </a:p>
          <a:p>
            <a:r>
              <a:rPr lang="lb-LU" dirty="0" smtClean="0"/>
              <a:t>Il a le même objectif que l’</a:t>
            </a:r>
            <a:r>
              <a:rPr lang="fr-FR" dirty="0" smtClean="0"/>
              <a:t>Équipe</a:t>
            </a:r>
            <a:endParaRPr lang="lb-LU" dirty="0" smtClean="0"/>
          </a:p>
          <a:p>
            <a:endParaRPr lang="lb-LU" dirty="0" smtClean="0"/>
          </a:p>
          <a:p>
            <a:r>
              <a:rPr lang="lb-LU" dirty="0" smtClean="0"/>
              <a:t>Il est responsable du Retour sur Investissement et des livraisons.</a:t>
            </a:r>
          </a:p>
        </p:txBody>
      </p:sp>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48</a:t>
            </a:fld>
            <a:endParaRPr lang="fr-F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chor="ctr">
            <a:noAutofit/>
          </a:bodyPr>
          <a:lstStyle/>
          <a:p>
            <a:r>
              <a:rPr lang="lb-LU"/>
              <a:t>Sa Mission</a:t>
            </a:r>
            <a:endParaRPr lang="en-GB"/>
          </a:p>
        </p:txBody>
      </p:sp>
      <p:sp>
        <p:nvSpPr>
          <p:cNvPr id="3" name="Espace réservé du contenu 2"/>
          <p:cNvSpPr>
            <a:spLocks noGrp="1"/>
          </p:cNvSpPr>
          <p:nvPr>
            <p:ph idx="1"/>
          </p:nvPr>
        </p:nvSpPr>
        <p:spPr>
          <a:prstGeom prst="roundRect">
            <a:avLst/>
          </a:prstGeom>
        </p:spPr>
        <p:style>
          <a:lnRef idx="2">
            <a:schemeClr val="accent2"/>
          </a:lnRef>
          <a:fillRef idx="1">
            <a:schemeClr val="lt1"/>
          </a:fillRef>
          <a:effectRef idx="0">
            <a:schemeClr val="accent2"/>
          </a:effectRef>
          <a:fontRef idx="minor">
            <a:schemeClr val="dk1"/>
          </a:fontRef>
        </p:style>
        <p:txBody>
          <a:bodyPr>
            <a:normAutofit fontScale="85000" lnSpcReduction="20000"/>
          </a:bodyPr>
          <a:lstStyle/>
          <a:p>
            <a:r>
              <a:rPr lang="lb-LU" dirty="0" smtClean="0"/>
              <a:t>Se concentre sur le retour sur investissement</a:t>
            </a:r>
          </a:p>
          <a:p>
            <a:endParaRPr lang="lb-LU" dirty="0" smtClean="0"/>
          </a:p>
          <a:p>
            <a:r>
              <a:rPr lang="lb-LU" dirty="0" smtClean="0"/>
              <a:t>Construit et communique la vision</a:t>
            </a:r>
          </a:p>
          <a:p>
            <a:endParaRPr lang="lb-LU" dirty="0" smtClean="0"/>
          </a:p>
          <a:p>
            <a:r>
              <a:rPr lang="lb-LU" dirty="0" smtClean="0"/>
              <a:t>Entretien le Product Backlog</a:t>
            </a:r>
          </a:p>
          <a:p>
            <a:endParaRPr lang="lb-LU" dirty="0" smtClean="0"/>
          </a:p>
          <a:p>
            <a:r>
              <a:rPr lang="lb-LU" dirty="0" smtClean="0"/>
              <a:t>Rend compte de l’acceptance des déliverables</a:t>
            </a:r>
          </a:p>
          <a:p>
            <a:endParaRPr lang="lb-LU" dirty="0" smtClean="0"/>
          </a:p>
          <a:p>
            <a:r>
              <a:rPr lang="lb-LU" dirty="0" smtClean="0"/>
              <a:t>Établi et maintien le Plan de Livraison</a:t>
            </a:r>
          </a:p>
          <a:p>
            <a:pPr>
              <a:buNone/>
            </a:pPr>
            <a:endParaRPr lang="en-GB" dirty="0"/>
          </a:p>
        </p:txBody>
      </p:sp>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49</a:t>
            </a:fld>
            <a:endParaRPr lang="fr-F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http://www.jasonkolb.com/photos/uncategorized/2007/10/01/wisdomofcrowds.jpg"/>
          <p:cNvPicPr>
            <a:picLocks noChangeAspect="1" noChangeArrowheads="1"/>
          </p:cNvPicPr>
          <p:nvPr/>
        </p:nvPicPr>
        <p:blipFill>
          <a:blip r:embed="rId3" cstate="print"/>
          <a:srcRect/>
          <a:stretch>
            <a:fillRect/>
          </a:stretch>
        </p:blipFill>
        <p:spPr bwMode="auto">
          <a:xfrm>
            <a:off x="2771800" y="1772816"/>
            <a:ext cx="3384376" cy="3384376"/>
          </a:xfrm>
          <a:prstGeom prst="rect">
            <a:avLst/>
          </a:prstGeom>
          <a:ln>
            <a:noFill/>
          </a:ln>
          <a:effectLst>
            <a:softEdge rad="112500"/>
          </a:effectLst>
        </p:spPr>
      </p:pic>
      <p:sp>
        <p:nvSpPr>
          <p:cNvPr id="2" name="Titre 1"/>
          <p:cNvSpPr>
            <a:spLocks noGrp="1"/>
          </p:cNvSpPr>
          <p:nvPr>
            <p:ph type="title"/>
          </p:nvPr>
        </p:nvSpPr>
        <p:spPr/>
        <p:txBody>
          <a:bodyPr/>
          <a:lstStyle/>
          <a:p>
            <a:r>
              <a:rPr lang="lb-LU" smtClean="0"/>
              <a:t>Les règles du jeu</a:t>
            </a:r>
            <a:endParaRPr lang="en-GB" dirty="0"/>
          </a:p>
        </p:txBody>
      </p:sp>
      <p:sp>
        <p:nvSpPr>
          <p:cNvPr id="4" name="Espace réservé du pied de page 3"/>
          <p:cNvSpPr>
            <a:spLocks noGrp="1"/>
          </p:cNvSpPr>
          <p:nvPr>
            <p:ph type="ftr" sz="quarter" idx="11"/>
          </p:nvPr>
        </p:nvSpPr>
        <p:spPr/>
        <p:txBody>
          <a:bodyPr/>
          <a:lstStyle/>
          <a:p>
            <a:r>
              <a:rPr lang="fr-FR" dirty="0" smtClean="0"/>
              <a:t>GDP avec Scrum │ © Pierre E. Neis</a:t>
            </a:r>
            <a:endParaRPr lang="en-GB" dirty="0"/>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5</a:t>
            </a:fld>
            <a:endParaRPr lang="fr-F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153" name="Picture 1"/>
          <p:cNvPicPr>
            <a:picLocks noChangeAspect="1" noChangeArrowheads="1"/>
          </p:cNvPicPr>
          <p:nvPr/>
        </p:nvPicPr>
        <p:blipFill>
          <a:blip r:embed="rId3" cstate="print"/>
          <a:srcRect/>
          <a:stretch>
            <a:fillRect/>
          </a:stretch>
        </p:blipFill>
        <p:spPr bwMode="auto">
          <a:xfrm>
            <a:off x="0" y="-1"/>
            <a:ext cx="9144000" cy="7556875"/>
          </a:xfrm>
          <a:prstGeom prst="rect">
            <a:avLst/>
          </a:prstGeom>
          <a:noFill/>
          <a:ln w="9525">
            <a:noFill/>
            <a:miter lim="800000"/>
            <a:headEnd/>
            <a:tailEnd/>
          </a:ln>
        </p:spPr>
      </p:pic>
      <p:sp>
        <p:nvSpPr>
          <p:cNvPr id="5" name="Titre 4"/>
          <p:cNvSpPr>
            <a:spLocks noGrp="1"/>
          </p:cNvSpPr>
          <p:nvPr>
            <p:ph type="title"/>
          </p:nvPr>
        </p:nvSpPr>
        <p:spPr/>
        <p:txBody>
          <a:bodyPr/>
          <a:lstStyle/>
          <a:p>
            <a:r>
              <a:rPr lang="lb-LU" dirty="0" smtClean="0"/>
              <a:t>L’</a:t>
            </a:r>
            <a:r>
              <a:rPr lang="fr-FR" dirty="0" smtClean="0"/>
              <a:t>Équipe</a:t>
            </a:r>
            <a:endParaRPr lang="en-GB" dirty="0"/>
          </a:p>
        </p:txBody>
      </p:sp>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6" name="Espace réservé du numéro de diapositive 5"/>
          <p:cNvSpPr>
            <a:spLocks noGrp="1"/>
          </p:cNvSpPr>
          <p:nvPr>
            <p:ph type="sldNum" sz="quarter" idx="12"/>
          </p:nvPr>
        </p:nvSpPr>
        <p:spPr/>
        <p:txBody>
          <a:bodyPr/>
          <a:lstStyle/>
          <a:p>
            <a:fld id="{36970340-18DE-4ECD-9242-F7D9AA23E925}" type="slidenum">
              <a:rPr lang="fr-FR" smtClean="0"/>
              <a:pPr/>
              <a:t>50</a:t>
            </a:fld>
            <a:endParaRPr lang="fr-F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vert="horz" lIns="91440" tIns="45720" rIns="91440" bIns="45720" rtlCol="0" anchor="ctr">
            <a:noAutofit/>
          </a:bodyPr>
          <a:lstStyle/>
          <a:p>
            <a:r>
              <a:rPr lang="lb-LU">
                <a:solidFill>
                  <a:schemeClr val="bg1"/>
                </a:solidFill>
                <a:latin typeface="+mj-lt"/>
                <a:ea typeface="+mj-ea"/>
                <a:cs typeface="+mj-cs"/>
              </a:rPr>
              <a:t>Sa fonction</a:t>
            </a:r>
            <a:endParaRPr lang="en-GB">
              <a:solidFill>
                <a:schemeClr val="bg1"/>
              </a:solidFill>
              <a:latin typeface="+mj-lt"/>
              <a:ea typeface="+mj-ea"/>
              <a:cs typeface="+mj-cs"/>
            </a:endParaRPr>
          </a:p>
        </p:txBody>
      </p:sp>
      <p:sp>
        <p:nvSpPr>
          <p:cNvPr id="3" name="Espace réservé du contenu 2"/>
          <p:cNvSpPr>
            <a:spLocks noGrp="1"/>
          </p:cNvSpPr>
          <p:nvPr>
            <p:ph idx="1"/>
          </p:nvPr>
        </p:nvSpPr>
        <p:spPr>
          <a:prstGeom prst="roundRect">
            <a:avLst/>
          </a:prstGeo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r>
              <a:rPr lang="lb-LU" smtClean="0"/>
              <a:t>Elle délivre le produit et elle est responsable de sa qualité</a:t>
            </a:r>
          </a:p>
          <a:p>
            <a:endParaRPr lang="lb-LU" smtClean="0"/>
          </a:p>
          <a:p>
            <a:r>
              <a:rPr lang="lb-LU" smtClean="0"/>
              <a:t>Elle travaille avec les utilisateurs-finaux, le client, le Product Owner pour comprendre les exigences-métier.</a:t>
            </a:r>
          </a:p>
          <a:p>
            <a:endParaRPr lang="lb-LU" smtClean="0"/>
          </a:p>
          <a:p>
            <a:r>
              <a:rPr lang="lb-LU" smtClean="0"/>
              <a:t>Elle s’engage volontairement</a:t>
            </a:r>
          </a:p>
          <a:p>
            <a:endParaRPr lang="lb-LU" smtClean="0"/>
          </a:p>
          <a:p>
            <a:r>
              <a:rPr lang="lb-LU" smtClean="0"/>
              <a:t>Elle travaille continuellement avec le Product Owner pour définir la direction stratégique du Produit.</a:t>
            </a:r>
          </a:p>
        </p:txBody>
      </p:sp>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51</a:t>
            </a:fld>
            <a:endParaRPr lang="fr-F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vert="horz" lIns="91440" tIns="45720" rIns="91440" bIns="45720" rtlCol="0" anchor="ctr">
            <a:noAutofit/>
          </a:bodyPr>
          <a:lstStyle/>
          <a:p>
            <a:r>
              <a:rPr lang="lb-LU" dirty="0" smtClean="0">
                <a:solidFill>
                  <a:schemeClr val="bg1"/>
                </a:solidFill>
                <a:latin typeface="+mj-lt"/>
                <a:ea typeface="+mj-ea"/>
                <a:cs typeface="+mj-cs"/>
              </a:rPr>
              <a:t>Constituer l’</a:t>
            </a:r>
            <a:r>
              <a:rPr lang="fr-FR" dirty="0" smtClean="0">
                <a:solidFill>
                  <a:schemeClr val="bg1"/>
                </a:solidFill>
                <a:latin typeface="+mj-lt"/>
                <a:ea typeface="+mj-ea"/>
                <a:cs typeface="+mj-cs"/>
              </a:rPr>
              <a:t>Équipe</a:t>
            </a:r>
            <a:endParaRPr lang="en-GB" dirty="0">
              <a:solidFill>
                <a:schemeClr val="bg1"/>
              </a:solidFill>
              <a:latin typeface="+mj-lt"/>
              <a:ea typeface="+mj-ea"/>
              <a:cs typeface="+mj-cs"/>
            </a:endParaRPr>
          </a:p>
        </p:txBody>
      </p:sp>
      <p:sp>
        <p:nvSpPr>
          <p:cNvPr id="3" name="Espace réservé du contenu 2"/>
          <p:cNvSpPr>
            <a:spLocks noGrp="1"/>
          </p:cNvSpPr>
          <p:nvPr>
            <p:ph idx="1"/>
          </p:nvPr>
        </p:nvSpPr>
        <p:spPr>
          <a:prstGeom prst="roundRect">
            <a:avLst/>
          </a:prstGeom>
        </p:spPr>
        <p:style>
          <a:lnRef idx="2">
            <a:schemeClr val="accent3"/>
          </a:lnRef>
          <a:fillRef idx="1">
            <a:schemeClr val="lt1"/>
          </a:fillRef>
          <a:effectRef idx="0">
            <a:schemeClr val="accent3"/>
          </a:effectRef>
          <a:fontRef idx="minor">
            <a:schemeClr val="dk1"/>
          </a:fontRef>
        </p:style>
        <p:txBody>
          <a:bodyPr>
            <a:normAutofit fontScale="85000" lnSpcReduction="20000"/>
          </a:bodyPr>
          <a:lstStyle/>
          <a:p>
            <a:r>
              <a:rPr lang="lb-LU" dirty="0" smtClean="0"/>
              <a:t>5/9 personnes</a:t>
            </a:r>
          </a:p>
          <a:p>
            <a:endParaRPr lang="lb-LU" dirty="0" smtClean="0"/>
          </a:p>
          <a:p>
            <a:r>
              <a:rPr lang="lb-LU" dirty="0" smtClean="0"/>
              <a:t>Multidisciplinaire</a:t>
            </a:r>
          </a:p>
          <a:p>
            <a:endParaRPr lang="lb-LU" dirty="0" smtClean="0"/>
          </a:p>
          <a:p>
            <a:r>
              <a:rPr lang="lb-LU" dirty="0" smtClean="0"/>
              <a:t>Autogérée</a:t>
            </a:r>
          </a:p>
          <a:p>
            <a:endParaRPr lang="lb-LU" dirty="0" smtClean="0"/>
          </a:p>
          <a:p>
            <a:r>
              <a:rPr lang="lb-LU" dirty="0" smtClean="0"/>
              <a:t>Cross-fonctionnelle / transverse</a:t>
            </a:r>
          </a:p>
          <a:p>
            <a:endParaRPr lang="lb-LU" dirty="0" smtClean="0"/>
          </a:p>
          <a:p>
            <a:r>
              <a:rPr lang="lb-LU" dirty="0" smtClean="0"/>
              <a:t>Plus orientée compétence que fonction</a:t>
            </a:r>
            <a:endParaRPr lang="en-GB" dirty="0"/>
          </a:p>
        </p:txBody>
      </p:sp>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52</a:t>
            </a:fld>
            <a:endParaRPr lang="fr-F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vert="horz" lIns="91440" tIns="45720" rIns="91440" bIns="45720" rtlCol="0" anchor="ctr">
            <a:noAutofit/>
          </a:bodyPr>
          <a:lstStyle/>
          <a:p>
            <a:r>
              <a:rPr lang="lb-LU" dirty="0" smtClean="0">
                <a:solidFill>
                  <a:schemeClr val="bg1"/>
                </a:solidFill>
                <a:latin typeface="+mj-lt"/>
                <a:ea typeface="+mj-ea"/>
                <a:cs typeface="+mj-cs"/>
              </a:rPr>
              <a:t>Constitution de l’</a:t>
            </a:r>
            <a:r>
              <a:rPr lang="fr-FR" dirty="0" smtClean="0">
                <a:solidFill>
                  <a:schemeClr val="bg1"/>
                </a:solidFill>
                <a:latin typeface="+mj-lt"/>
                <a:ea typeface="+mj-ea"/>
                <a:cs typeface="+mj-cs"/>
              </a:rPr>
              <a:t>Équipe</a:t>
            </a:r>
            <a:endParaRPr lang="en-GB" dirty="0">
              <a:solidFill>
                <a:schemeClr val="bg1"/>
              </a:solidFill>
              <a:latin typeface="+mj-lt"/>
              <a:ea typeface="+mj-ea"/>
              <a:cs typeface="+mj-cs"/>
            </a:endParaRPr>
          </a:p>
        </p:txBody>
      </p:sp>
      <p:sp>
        <p:nvSpPr>
          <p:cNvPr id="21" name="Espace réservé du pied de page 20"/>
          <p:cNvSpPr>
            <a:spLocks noGrp="1"/>
          </p:cNvSpPr>
          <p:nvPr>
            <p:ph type="ftr" sz="quarter" idx="11"/>
          </p:nvPr>
        </p:nvSpPr>
        <p:spPr/>
        <p:txBody>
          <a:bodyPr/>
          <a:lstStyle/>
          <a:p>
            <a:r>
              <a:rPr lang="fr-FR" smtClean="0"/>
              <a:t>GDP avec Scrum │ © Pierre E. Neis</a:t>
            </a:r>
            <a:endParaRPr lang="en-GB"/>
          </a:p>
        </p:txBody>
      </p:sp>
      <p:sp>
        <p:nvSpPr>
          <p:cNvPr id="4" name="Oval 7"/>
          <p:cNvSpPr/>
          <p:nvPr/>
        </p:nvSpPr>
        <p:spPr>
          <a:xfrm>
            <a:off x="571472" y="4572008"/>
            <a:ext cx="2071702" cy="142876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smtClean="0"/>
              <a:t>The Team</a:t>
            </a:r>
            <a:endParaRPr lang="en-US" b="1"/>
          </a:p>
        </p:txBody>
      </p:sp>
      <p:sp>
        <p:nvSpPr>
          <p:cNvPr id="5" name="ZoneTexte 4"/>
          <p:cNvSpPr txBox="1"/>
          <p:nvPr/>
        </p:nvSpPr>
        <p:spPr>
          <a:xfrm>
            <a:off x="2555776" y="4941168"/>
            <a:ext cx="1172822" cy="307777"/>
          </a:xfrm>
          <a:prstGeom prst="rect">
            <a:avLst/>
          </a:prstGeom>
          <a:noFill/>
        </p:spPr>
        <p:txBody>
          <a:bodyPr wrap="none" rtlCol="0">
            <a:spAutoFit/>
          </a:bodyPr>
          <a:lstStyle/>
          <a:p>
            <a:r>
              <a:rPr lang="lb-LU" sz="1400" b="1" smtClean="0"/>
              <a:t>Développeur</a:t>
            </a:r>
            <a:endParaRPr lang="en-GB" sz="1400" b="1"/>
          </a:p>
        </p:txBody>
      </p:sp>
      <p:sp>
        <p:nvSpPr>
          <p:cNvPr id="6" name="ZoneTexte 5"/>
          <p:cNvSpPr txBox="1"/>
          <p:nvPr/>
        </p:nvSpPr>
        <p:spPr>
          <a:xfrm>
            <a:off x="2339752" y="5589240"/>
            <a:ext cx="867545" cy="307777"/>
          </a:xfrm>
          <a:prstGeom prst="rect">
            <a:avLst/>
          </a:prstGeom>
          <a:noFill/>
        </p:spPr>
        <p:txBody>
          <a:bodyPr wrap="none" rtlCol="0">
            <a:spAutoFit/>
          </a:bodyPr>
          <a:lstStyle/>
          <a:p>
            <a:r>
              <a:rPr lang="lb-LU" sz="1400" b="1" smtClean="0"/>
              <a:t>Analyste</a:t>
            </a:r>
            <a:endParaRPr lang="en-GB" sz="1400" b="1"/>
          </a:p>
        </p:txBody>
      </p:sp>
      <p:sp>
        <p:nvSpPr>
          <p:cNvPr id="7" name="ZoneTexte 6"/>
          <p:cNvSpPr txBox="1"/>
          <p:nvPr/>
        </p:nvSpPr>
        <p:spPr>
          <a:xfrm>
            <a:off x="395536" y="4365104"/>
            <a:ext cx="986167" cy="307777"/>
          </a:xfrm>
          <a:prstGeom prst="rect">
            <a:avLst/>
          </a:prstGeom>
          <a:noFill/>
        </p:spPr>
        <p:txBody>
          <a:bodyPr wrap="none" rtlCol="0">
            <a:spAutoFit/>
          </a:bodyPr>
          <a:lstStyle/>
          <a:p>
            <a:r>
              <a:rPr lang="lb-LU" sz="1400" b="1" smtClean="0"/>
              <a:t>Architecte</a:t>
            </a:r>
            <a:endParaRPr lang="en-GB" sz="1400" b="1"/>
          </a:p>
        </p:txBody>
      </p:sp>
      <p:sp>
        <p:nvSpPr>
          <p:cNvPr id="8" name="ZoneTexte 7"/>
          <p:cNvSpPr txBox="1"/>
          <p:nvPr/>
        </p:nvSpPr>
        <p:spPr>
          <a:xfrm>
            <a:off x="395536" y="5805264"/>
            <a:ext cx="761555" cy="307777"/>
          </a:xfrm>
          <a:prstGeom prst="rect">
            <a:avLst/>
          </a:prstGeom>
          <a:noFill/>
        </p:spPr>
        <p:txBody>
          <a:bodyPr wrap="none" rtlCol="0">
            <a:spAutoFit/>
          </a:bodyPr>
          <a:lstStyle/>
          <a:p>
            <a:r>
              <a:rPr lang="lb-LU" sz="1400" b="1" smtClean="0"/>
              <a:t>Testeur</a:t>
            </a:r>
            <a:endParaRPr lang="en-GB" sz="1400" b="1"/>
          </a:p>
        </p:txBody>
      </p:sp>
      <p:sp>
        <p:nvSpPr>
          <p:cNvPr id="9" name="ZoneTexte 8"/>
          <p:cNvSpPr txBox="1"/>
          <p:nvPr/>
        </p:nvSpPr>
        <p:spPr>
          <a:xfrm>
            <a:off x="0" y="5301208"/>
            <a:ext cx="538930" cy="307777"/>
          </a:xfrm>
          <a:prstGeom prst="rect">
            <a:avLst/>
          </a:prstGeom>
          <a:noFill/>
        </p:spPr>
        <p:txBody>
          <a:bodyPr wrap="none" rtlCol="0">
            <a:spAutoFit/>
          </a:bodyPr>
          <a:lstStyle/>
          <a:p>
            <a:r>
              <a:rPr lang="lb-LU" sz="1400" b="1" smtClean="0"/>
              <a:t>DBA</a:t>
            </a:r>
            <a:endParaRPr lang="en-GB" sz="1400" b="1"/>
          </a:p>
        </p:txBody>
      </p:sp>
      <p:sp>
        <p:nvSpPr>
          <p:cNvPr id="10" name="Oval 6"/>
          <p:cNvSpPr/>
          <p:nvPr/>
        </p:nvSpPr>
        <p:spPr>
          <a:xfrm>
            <a:off x="3059832" y="2996952"/>
            <a:ext cx="2071702" cy="1428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t>Scrum Master</a:t>
            </a:r>
            <a:endParaRPr lang="en-US" b="1"/>
          </a:p>
        </p:txBody>
      </p:sp>
      <p:sp>
        <p:nvSpPr>
          <p:cNvPr id="12" name="ZoneTexte 11"/>
          <p:cNvSpPr txBox="1"/>
          <p:nvPr/>
        </p:nvSpPr>
        <p:spPr>
          <a:xfrm>
            <a:off x="4355976" y="4365104"/>
            <a:ext cx="2989023" cy="523220"/>
          </a:xfrm>
          <a:prstGeom prst="rect">
            <a:avLst/>
          </a:prstGeom>
          <a:noFill/>
        </p:spPr>
        <p:txBody>
          <a:bodyPr wrap="none" rtlCol="0">
            <a:spAutoFit/>
          </a:bodyPr>
          <a:lstStyle/>
          <a:p>
            <a:r>
              <a:rPr lang="lb-LU" sz="1400" b="1" smtClean="0"/>
              <a:t>Tout le monde. Pas une autorité.</a:t>
            </a:r>
          </a:p>
          <a:p>
            <a:r>
              <a:rPr lang="lb-LU" sz="1400" b="1" smtClean="0"/>
              <a:t>Pas nécessairement un développeur.</a:t>
            </a:r>
            <a:endParaRPr lang="en-GB" sz="1400" b="1"/>
          </a:p>
        </p:txBody>
      </p:sp>
      <p:sp>
        <p:nvSpPr>
          <p:cNvPr id="13" name="Oval 5"/>
          <p:cNvSpPr/>
          <p:nvPr/>
        </p:nvSpPr>
        <p:spPr>
          <a:xfrm>
            <a:off x="5929322" y="1500174"/>
            <a:ext cx="2071702" cy="142876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smtClean="0"/>
              <a:t>Product Owner</a:t>
            </a:r>
            <a:endParaRPr lang="en-US" b="1"/>
          </a:p>
        </p:txBody>
      </p:sp>
      <p:sp>
        <p:nvSpPr>
          <p:cNvPr id="14" name="ZoneTexte 13"/>
          <p:cNvSpPr txBox="1"/>
          <p:nvPr/>
        </p:nvSpPr>
        <p:spPr>
          <a:xfrm>
            <a:off x="4427984" y="1916832"/>
            <a:ext cx="1383712" cy="307777"/>
          </a:xfrm>
          <a:prstGeom prst="rect">
            <a:avLst/>
          </a:prstGeom>
          <a:noFill/>
        </p:spPr>
        <p:txBody>
          <a:bodyPr wrap="none" rtlCol="0">
            <a:spAutoFit/>
          </a:bodyPr>
          <a:lstStyle/>
          <a:p>
            <a:r>
              <a:rPr lang="lb-LU" sz="1400" b="1" dirty="0" smtClean="0"/>
              <a:t>Chef de Produit</a:t>
            </a:r>
            <a:endParaRPr lang="en-GB" sz="1400" b="1" dirty="0"/>
          </a:p>
        </p:txBody>
      </p:sp>
      <p:sp>
        <p:nvSpPr>
          <p:cNvPr id="15" name="ZoneTexte 14"/>
          <p:cNvSpPr txBox="1"/>
          <p:nvPr/>
        </p:nvSpPr>
        <p:spPr>
          <a:xfrm>
            <a:off x="4644008" y="2564904"/>
            <a:ext cx="1410964" cy="307777"/>
          </a:xfrm>
          <a:prstGeom prst="rect">
            <a:avLst/>
          </a:prstGeom>
          <a:noFill/>
        </p:spPr>
        <p:txBody>
          <a:bodyPr wrap="none" rtlCol="0">
            <a:spAutoFit/>
          </a:bodyPr>
          <a:lstStyle/>
          <a:p>
            <a:r>
              <a:rPr lang="lb-LU" sz="1400" b="1" dirty="0" smtClean="0"/>
              <a:t>Analyste Métier</a:t>
            </a:r>
            <a:endParaRPr lang="en-GB" sz="1400" b="1" dirty="0"/>
          </a:p>
        </p:txBody>
      </p:sp>
      <p:sp>
        <p:nvSpPr>
          <p:cNvPr id="16" name="ZoneTexte 15"/>
          <p:cNvSpPr txBox="1"/>
          <p:nvPr/>
        </p:nvSpPr>
        <p:spPr>
          <a:xfrm>
            <a:off x="6156176" y="2924944"/>
            <a:ext cx="2199641" cy="307777"/>
          </a:xfrm>
          <a:prstGeom prst="rect">
            <a:avLst/>
          </a:prstGeom>
          <a:noFill/>
        </p:spPr>
        <p:txBody>
          <a:bodyPr wrap="none" rtlCol="0">
            <a:spAutoFit/>
          </a:bodyPr>
          <a:lstStyle/>
          <a:p>
            <a:r>
              <a:rPr lang="lb-LU" sz="1400" b="1" smtClean="0"/>
              <a:t>Chef de Projet fonctionnel</a:t>
            </a:r>
            <a:endParaRPr lang="en-GB" sz="1400" b="1"/>
          </a:p>
        </p:txBody>
      </p:sp>
      <p:sp>
        <p:nvSpPr>
          <p:cNvPr id="17" name="ZoneTexte 16"/>
          <p:cNvSpPr txBox="1"/>
          <p:nvPr/>
        </p:nvSpPr>
        <p:spPr>
          <a:xfrm>
            <a:off x="8028384" y="2276872"/>
            <a:ext cx="582082" cy="307777"/>
          </a:xfrm>
          <a:prstGeom prst="rect">
            <a:avLst/>
          </a:prstGeom>
          <a:noFill/>
        </p:spPr>
        <p:txBody>
          <a:bodyPr wrap="none" rtlCol="0">
            <a:spAutoFit/>
          </a:bodyPr>
          <a:lstStyle/>
          <a:p>
            <a:r>
              <a:rPr lang="lb-LU" sz="1400" b="1" smtClean="0"/>
              <a:t>MOA</a:t>
            </a:r>
            <a:endParaRPr lang="en-GB" sz="1400" b="1"/>
          </a:p>
        </p:txBody>
      </p:sp>
      <p:sp>
        <p:nvSpPr>
          <p:cNvPr id="18" name="Ellipse 17"/>
          <p:cNvSpPr/>
          <p:nvPr/>
        </p:nvSpPr>
        <p:spPr>
          <a:xfrm rot="20421432">
            <a:off x="80895" y="1533002"/>
            <a:ext cx="8905432" cy="5239141"/>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19" name="Picture 2" descr="Creative Commons License"/>
          <p:cNvPicPr>
            <a:picLocks noChangeAspect="1" noChangeArrowheads="1"/>
          </p:cNvPicPr>
          <p:nvPr/>
        </p:nvPicPr>
        <p:blipFill>
          <a:blip r:embed="rId3" cstate="print"/>
          <a:srcRect/>
          <a:stretch>
            <a:fillRect/>
          </a:stretch>
        </p:blipFill>
        <p:spPr bwMode="auto">
          <a:xfrm>
            <a:off x="0" y="6562725"/>
            <a:ext cx="838200" cy="295275"/>
          </a:xfrm>
          <a:prstGeom prst="rect">
            <a:avLst/>
          </a:prstGeom>
          <a:noFill/>
        </p:spPr>
      </p:pic>
      <p:sp>
        <p:nvSpPr>
          <p:cNvPr id="20" name="Espace réservé du numéro de diapositive 19"/>
          <p:cNvSpPr>
            <a:spLocks noGrp="1"/>
          </p:cNvSpPr>
          <p:nvPr>
            <p:ph type="sldNum" sz="quarter" idx="12"/>
          </p:nvPr>
        </p:nvSpPr>
        <p:spPr/>
        <p:txBody>
          <a:bodyPr/>
          <a:lstStyle/>
          <a:p>
            <a:fld id="{36970340-18DE-4ECD-9242-F7D9AA23E925}" type="slidenum">
              <a:rPr lang="fr-FR" smtClean="0"/>
              <a:pPr/>
              <a:t>53</a:t>
            </a:fld>
            <a:endParaRPr lang="fr-F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6"/>
          <p:cNvSpPr>
            <a:spLocks noGrp="1"/>
          </p:cNvSpPr>
          <p:nvPr>
            <p:ph type="title"/>
          </p:nvPr>
        </p:nvSpPr>
        <p:spPr/>
        <p:txBody>
          <a:bodyPr>
            <a:normAutofit fontScale="90000"/>
          </a:bodyPr>
          <a:lstStyle/>
          <a:p>
            <a:pPr algn="l" eaLnBrk="1" hangingPunct="1"/>
            <a:r>
              <a:rPr lang="en-US" dirty="0" smtClean="0"/>
              <a:t>Tuckman: les phases de </a:t>
            </a:r>
            <a:r>
              <a:rPr lang="en-US" dirty="0" err="1" smtClean="0"/>
              <a:t>dévelopement</a:t>
            </a:r>
            <a:r>
              <a:rPr lang="en-US" dirty="0" smtClean="0"/>
              <a:t> </a:t>
            </a:r>
          </a:p>
        </p:txBody>
      </p:sp>
      <p:sp>
        <p:nvSpPr>
          <p:cNvPr id="55299" name="Footer Placeholder 8"/>
          <p:cNvSpPr>
            <a:spLocks noGrp="1"/>
          </p:cNvSpPr>
          <p:nvPr>
            <p:ph type="ftr" sz="quarter" idx="11"/>
          </p:nvPr>
        </p:nvSpPr>
        <p:spPr bwMode="auto">
          <a:xfrm>
            <a:off x="5624513" y="6553200"/>
            <a:ext cx="3519487" cy="476250"/>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fr-FR" smtClean="0"/>
              <a:t>GDP avec Scrum │ © Pierre E. Neis</a:t>
            </a:r>
            <a:endParaRPr lang="en-US" smtClean="0"/>
          </a:p>
        </p:txBody>
      </p:sp>
      <p:pic>
        <p:nvPicPr>
          <p:cNvPr id="56325" name="Picture 4" descr="tuckman forming storming performing norming"/>
          <p:cNvPicPr>
            <a:picLocks noChangeAspect="1" noChangeArrowheads="1"/>
          </p:cNvPicPr>
          <p:nvPr/>
        </p:nvPicPr>
        <p:blipFill>
          <a:blip r:embed="rId3" cstate="print"/>
          <a:srcRect/>
          <a:stretch>
            <a:fillRect/>
          </a:stretch>
        </p:blipFill>
        <p:spPr bwMode="auto">
          <a:xfrm>
            <a:off x="2071688" y="1500188"/>
            <a:ext cx="4505325" cy="4143375"/>
          </a:xfrm>
          <a:prstGeom prst="rect">
            <a:avLst/>
          </a:prstGeom>
          <a:noFill/>
          <a:ln w="9525">
            <a:noFill/>
            <a:miter lim="800000"/>
            <a:headEnd/>
            <a:tailEnd/>
          </a:ln>
        </p:spPr>
      </p:pic>
      <p:sp>
        <p:nvSpPr>
          <p:cNvPr id="56326" name="Text Box 5"/>
          <p:cNvSpPr txBox="1">
            <a:spLocks noChangeArrowheads="1"/>
          </p:cNvSpPr>
          <p:nvPr/>
        </p:nvSpPr>
        <p:spPr bwMode="auto">
          <a:xfrm>
            <a:off x="2555776" y="5517232"/>
            <a:ext cx="3672408" cy="216024"/>
          </a:xfrm>
          <a:prstGeom prst="rect">
            <a:avLst/>
          </a:prstGeom>
          <a:noFill/>
          <a:ln w="9360">
            <a:noFill/>
            <a:round/>
            <a:headEnd/>
            <a:tailEnd/>
          </a:ln>
        </p:spPr>
        <p:txBody>
          <a:bodyPr lIns="71640" tIns="71640" rIns="71640" bIns="71640"/>
          <a:lstStyle/>
          <a:p>
            <a:pPr algn="ctr">
              <a:spcAft>
                <a:spcPts val="1000"/>
              </a:spcAft>
            </a:pPr>
            <a:r>
              <a:rPr lang="en-GB" sz="800">
                <a:solidFill>
                  <a:srgbClr val="000000"/>
                </a:solidFill>
                <a:latin typeface="Tahoma" pitchFamily="34" charset="0"/>
              </a:rPr>
              <a:t>© Bruce Tuckman 'Forming Storming' concept 1965. Diagram Alan Chapman</a:t>
            </a:r>
            <a:endParaRPr lang="en-US" sz="1050"/>
          </a:p>
        </p:txBody>
      </p:sp>
      <p:sp>
        <p:nvSpPr>
          <p:cNvPr id="6" name="Espace réservé du numéro de diapositive 5"/>
          <p:cNvSpPr>
            <a:spLocks noGrp="1"/>
          </p:cNvSpPr>
          <p:nvPr>
            <p:ph type="sldNum" sz="quarter" idx="12"/>
          </p:nvPr>
        </p:nvSpPr>
        <p:spPr/>
        <p:txBody>
          <a:bodyPr/>
          <a:lstStyle/>
          <a:p>
            <a:fld id="{36970340-18DE-4ECD-9242-F7D9AA23E925}" type="slidenum">
              <a:rPr lang="fr-FR" smtClean="0"/>
              <a:pPr/>
              <a:t>54</a:t>
            </a:fld>
            <a:endParaRPr lang="fr-F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vert="horz" lIns="91440" tIns="45720" rIns="91440" bIns="45720" rtlCol="0" anchor="ctr">
            <a:normAutofit fontScale="90000"/>
          </a:bodyPr>
          <a:lstStyle/>
          <a:p>
            <a:pPr algn="l"/>
            <a:r>
              <a:rPr lang="lb-LU" sz="3200" dirty="0" smtClean="0">
                <a:solidFill>
                  <a:schemeClr val="bg1"/>
                </a:solidFill>
                <a:latin typeface="+mj-lt"/>
                <a:ea typeface="+mj-ea"/>
                <a:cs typeface="+mj-cs"/>
              </a:rPr>
              <a:t>Comment optimiser le travail de l’</a:t>
            </a:r>
            <a:r>
              <a:rPr lang="fr-FR" sz="3200" dirty="0" smtClean="0">
                <a:solidFill>
                  <a:schemeClr val="bg1"/>
                </a:solidFill>
                <a:latin typeface="+mj-lt"/>
                <a:ea typeface="+mj-ea"/>
                <a:cs typeface="+mj-cs"/>
              </a:rPr>
              <a:t>Équipe</a:t>
            </a:r>
            <a:r>
              <a:rPr lang="lb-LU" sz="3200" dirty="0" smtClean="0">
                <a:solidFill>
                  <a:schemeClr val="bg1"/>
                </a:solidFill>
                <a:latin typeface="+mj-lt"/>
                <a:ea typeface="+mj-ea"/>
                <a:cs typeface="+mj-cs"/>
              </a:rPr>
              <a:t>... </a:t>
            </a:r>
            <a:endParaRPr lang="en-GB" sz="3200" dirty="0">
              <a:solidFill>
                <a:schemeClr val="bg1"/>
              </a:solidFill>
              <a:latin typeface="+mj-lt"/>
              <a:ea typeface="+mj-ea"/>
              <a:cs typeface="+mj-cs"/>
            </a:endParaRPr>
          </a:p>
        </p:txBody>
      </p:sp>
      <p:sp>
        <p:nvSpPr>
          <p:cNvPr id="6" name="Espace réservé du contenu 5"/>
          <p:cNvSpPr>
            <a:spLocks noGrp="1"/>
          </p:cNvSpPr>
          <p:nvPr>
            <p:ph idx="1"/>
          </p:nvPr>
        </p:nvSpPr>
        <p:spPr>
          <a:prstGeom prst="roundRect">
            <a:avLst/>
          </a:prstGeom>
        </p:spPr>
        <p:style>
          <a:lnRef idx="2">
            <a:schemeClr val="accent5"/>
          </a:lnRef>
          <a:fillRef idx="1">
            <a:schemeClr val="lt1"/>
          </a:fillRef>
          <a:effectRef idx="0">
            <a:schemeClr val="accent5"/>
          </a:effectRef>
          <a:fontRef idx="minor">
            <a:schemeClr val="dk1"/>
          </a:fontRef>
        </p:style>
        <p:txBody>
          <a:bodyPr>
            <a:normAutofit fontScale="85000" lnSpcReduction="20000"/>
          </a:bodyPr>
          <a:lstStyle/>
          <a:p>
            <a:r>
              <a:rPr lang="lb-LU" dirty="0" smtClean="0"/>
              <a:t>Créer une règle de vie de l’</a:t>
            </a:r>
            <a:r>
              <a:rPr lang="fr-FR" dirty="0" smtClean="0"/>
              <a:t>Équipe</a:t>
            </a:r>
            <a:endParaRPr lang="lb-LU" dirty="0" smtClean="0"/>
          </a:p>
          <a:p>
            <a:endParaRPr lang="lb-LU" dirty="0" smtClean="0"/>
          </a:p>
          <a:p>
            <a:r>
              <a:rPr lang="lb-LU" dirty="0" smtClean="0"/>
              <a:t>Ne jamais utiliser le “VOUS”</a:t>
            </a:r>
          </a:p>
          <a:p>
            <a:endParaRPr lang="lb-LU" dirty="0" smtClean="0"/>
          </a:p>
          <a:p>
            <a:r>
              <a:rPr lang="lb-LU" dirty="0" smtClean="0"/>
              <a:t>Être à l’heure</a:t>
            </a:r>
          </a:p>
          <a:p>
            <a:endParaRPr lang="lb-LU" dirty="0" smtClean="0"/>
          </a:p>
          <a:p>
            <a:r>
              <a:rPr lang="lb-LU" dirty="0" smtClean="0"/>
              <a:t>Utiliser un “bâton de parole”</a:t>
            </a:r>
          </a:p>
          <a:p>
            <a:endParaRPr lang="lb-LU" dirty="0" smtClean="0"/>
          </a:p>
          <a:p>
            <a:r>
              <a:rPr lang="lb-LU" dirty="0" smtClean="0"/>
              <a:t>Ne jamais être nominatif</a:t>
            </a:r>
            <a:endParaRPr lang="en-GB" dirty="0"/>
          </a:p>
        </p:txBody>
      </p:sp>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7" name="Espace réservé du numéro de diapositive 6"/>
          <p:cNvSpPr>
            <a:spLocks noGrp="1"/>
          </p:cNvSpPr>
          <p:nvPr>
            <p:ph type="sldNum" sz="quarter" idx="12"/>
          </p:nvPr>
        </p:nvSpPr>
        <p:spPr/>
        <p:txBody>
          <a:bodyPr/>
          <a:lstStyle/>
          <a:p>
            <a:fld id="{36970340-18DE-4ECD-9242-F7D9AA23E925}" type="slidenum">
              <a:rPr lang="fr-FR" smtClean="0"/>
              <a:pPr/>
              <a:t>55</a:t>
            </a:fld>
            <a:endParaRPr lang="fr-F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vert="horz" lIns="91440" tIns="45720" rIns="91440" bIns="45720" rtlCol="0" anchor="ctr">
            <a:normAutofit/>
          </a:bodyPr>
          <a:lstStyle/>
          <a:p>
            <a:r>
              <a:rPr lang="lb-LU" sz="4800" dirty="0" smtClean="0">
                <a:solidFill>
                  <a:schemeClr val="bg1"/>
                </a:solidFill>
                <a:latin typeface="+mj-lt"/>
                <a:ea typeface="+mj-ea"/>
                <a:cs typeface="+mj-cs"/>
              </a:rPr>
              <a:t>Collaboration</a:t>
            </a:r>
            <a:endParaRPr lang="en-GB" sz="4800" dirty="0" smtClean="0">
              <a:solidFill>
                <a:schemeClr val="bg1"/>
              </a:solidFill>
              <a:latin typeface="+mj-lt"/>
              <a:ea typeface="+mj-ea"/>
              <a:cs typeface="+mj-cs"/>
            </a:endParaRPr>
          </a:p>
        </p:txBody>
      </p:sp>
      <p:sp>
        <p:nvSpPr>
          <p:cNvPr id="3" name="Espace réservé du contenu 2"/>
          <p:cNvSpPr>
            <a:spLocks noGrp="1"/>
          </p:cNvSpPr>
          <p:nvPr>
            <p:ph idx="1"/>
          </p:nvPr>
        </p:nvSpPr>
        <p:spPr>
          <a:prstGeom prst="roundRect">
            <a:avLst/>
          </a:prstGeom>
        </p:spPr>
        <p:style>
          <a:lnRef idx="2">
            <a:schemeClr val="accent6"/>
          </a:lnRef>
          <a:fillRef idx="1">
            <a:schemeClr val="lt1"/>
          </a:fillRef>
          <a:effectRef idx="0">
            <a:schemeClr val="accent6"/>
          </a:effectRef>
          <a:fontRef idx="minor">
            <a:schemeClr val="dk1"/>
          </a:fontRef>
        </p:style>
        <p:txBody>
          <a:bodyPr>
            <a:normAutofit fontScale="92500" lnSpcReduction="20000"/>
          </a:bodyPr>
          <a:lstStyle/>
          <a:p>
            <a:r>
              <a:rPr lang="lb-LU" dirty="0" smtClean="0"/>
              <a:t>Le Product Owner n’est pas un ennemi</a:t>
            </a:r>
          </a:p>
          <a:p>
            <a:endParaRPr lang="lb-LU" dirty="0" smtClean="0"/>
          </a:p>
          <a:p>
            <a:r>
              <a:rPr lang="lb-LU" dirty="0" smtClean="0"/>
              <a:t>D’autres équipes ont besoin de savoir que nous avons besoin d’elles.</a:t>
            </a:r>
          </a:p>
          <a:p>
            <a:endParaRPr lang="lb-LU" dirty="0" smtClean="0"/>
          </a:p>
          <a:p>
            <a:r>
              <a:rPr lang="lb-LU" dirty="0" smtClean="0"/>
              <a:t>Nous avons tous le même objectif</a:t>
            </a:r>
          </a:p>
          <a:p>
            <a:endParaRPr lang="lb-LU" dirty="0" smtClean="0"/>
          </a:p>
          <a:p>
            <a:r>
              <a:rPr lang="lb-LU" dirty="0" smtClean="0"/>
              <a:t>Une </a:t>
            </a:r>
            <a:r>
              <a:rPr lang="fr-FR" dirty="0" smtClean="0"/>
              <a:t>É</a:t>
            </a:r>
            <a:r>
              <a:rPr lang="lb-LU" dirty="0" smtClean="0"/>
              <a:t>quipe = un espace dédié à l’</a:t>
            </a:r>
            <a:r>
              <a:rPr lang="fr-FR" dirty="0" err="1" smtClean="0"/>
              <a:t>Éq</a:t>
            </a:r>
            <a:r>
              <a:rPr lang="lb-LU" dirty="0" smtClean="0"/>
              <a:t>uipe</a:t>
            </a:r>
            <a:endParaRPr lang="en-GB" dirty="0"/>
          </a:p>
        </p:txBody>
      </p:sp>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56</a:t>
            </a:fld>
            <a:endParaRPr lang="fr-F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vert="horz" lIns="91440" tIns="45720" rIns="91440" bIns="45720" rtlCol="0" anchor="ctr">
            <a:normAutofit/>
          </a:bodyPr>
          <a:lstStyle/>
          <a:p>
            <a:r>
              <a:rPr lang="lb-LU" sz="4800" dirty="0" smtClean="0">
                <a:solidFill>
                  <a:schemeClr val="bg1"/>
                </a:solidFill>
                <a:latin typeface="+mj-lt"/>
                <a:ea typeface="+mj-ea"/>
                <a:cs typeface="+mj-cs"/>
              </a:rPr>
              <a:t>Sa Mission</a:t>
            </a:r>
            <a:endParaRPr lang="en-GB" sz="4800" dirty="0" smtClean="0">
              <a:solidFill>
                <a:schemeClr val="bg1"/>
              </a:solidFill>
              <a:latin typeface="+mj-lt"/>
              <a:ea typeface="+mj-ea"/>
              <a:cs typeface="+mj-cs"/>
            </a:endParaRPr>
          </a:p>
        </p:txBody>
      </p:sp>
      <p:sp>
        <p:nvSpPr>
          <p:cNvPr id="3" name="Espace réservé du contenu 2"/>
          <p:cNvSpPr>
            <a:spLocks noGrp="1"/>
          </p:cNvSpPr>
          <p:nvPr>
            <p:ph idx="1"/>
          </p:nvPr>
        </p:nvSpPr>
        <p:spPr>
          <a:prstGeom prst="roundRect">
            <a:avLst/>
          </a:prstGeom>
        </p:spPr>
        <p:style>
          <a:lnRef idx="2">
            <a:schemeClr val="accent2"/>
          </a:lnRef>
          <a:fillRef idx="1">
            <a:schemeClr val="lt1"/>
          </a:fillRef>
          <a:effectRef idx="0">
            <a:schemeClr val="accent2"/>
          </a:effectRef>
          <a:fontRef idx="minor">
            <a:schemeClr val="dk1"/>
          </a:fontRef>
        </p:style>
        <p:txBody>
          <a:bodyPr>
            <a:normAutofit fontScale="77500" lnSpcReduction="20000"/>
          </a:bodyPr>
          <a:lstStyle/>
          <a:p>
            <a:r>
              <a:rPr lang="lb-LU" smtClean="0"/>
              <a:t>Garantir la Qualité</a:t>
            </a:r>
          </a:p>
          <a:p>
            <a:r>
              <a:rPr lang="lb-LU" smtClean="0"/>
              <a:t>Livrer</a:t>
            </a:r>
          </a:p>
          <a:p>
            <a:r>
              <a:rPr lang="lb-LU" smtClean="0"/>
              <a:t>Livrer</a:t>
            </a:r>
          </a:p>
          <a:p>
            <a:r>
              <a:rPr lang="lb-LU" smtClean="0"/>
              <a:t>Livrer</a:t>
            </a:r>
          </a:p>
          <a:p>
            <a:r>
              <a:rPr lang="lb-LU" smtClean="0"/>
              <a:t>Estimer</a:t>
            </a:r>
          </a:p>
          <a:p>
            <a:r>
              <a:rPr lang="lb-LU" smtClean="0"/>
              <a:t>Estimer</a:t>
            </a:r>
          </a:p>
          <a:p>
            <a:r>
              <a:rPr lang="lb-LU" smtClean="0"/>
              <a:t>Estimer</a:t>
            </a:r>
          </a:p>
          <a:p>
            <a:r>
              <a:rPr lang="lb-LU" smtClean="0"/>
              <a:t>S’engager</a:t>
            </a:r>
          </a:p>
          <a:p>
            <a:r>
              <a:rPr lang="lb-LU" smtClean="0"/>
              <a:t>S’autogérer</a:t>
            </a:r>
          </a:p>
          <a:p>
            <a:r>
              <a:rPr lang="lb-LU" smtClean="0"/>
              <a:t>S’organiser .... Elle-même</a:t>
            </a:r>
            <a:endParaRPr lang="en-GB"/>
          </a:p>
        </p:txBody>
      </p:sp>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57</a:t>
            </a:fld>
            <a:endParaRPr lang="fr-F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lb-LU" smtClean="0"/>
              <a:t>Les Rôles Organisationnels</a:t>
            </a:r>
            <a:endParaRPr lang="en-GB"/>
          </a:p>
        </p:txBody>
      </p:sp>
      <p:pic>
        <p:nvPicPr>
          <p:cNvPr id="10" name="Espace réservé pour une image  9" descr="stakeholders.png"/>
          <p:cNvPicPr>
            <a:picLocks noGrp="1" noChangeAspect="1"/>
          </p:cNvPicPr>
          <p:nvPr>
            <p:ph type="pic" idx="1"/>
          </p:nvPr>
        </p:nvPicPr>
        <p:blipFill>
          <a:blip r:embed="rId3" cstate="print"/>
          <a:srcRect l="9575" r="9575"/>
          <a:stretch>
            <a:fillRect/>
          </a:stretch>
        </p:blipFill>
        <p:spPr/>
      </p:pic>
      <p:sp>
        <p:nvSpPr>
          <p:cNvPr id="7" name="Espace réservé du texte 6"/>
          <p:cNvSpPr>
            <a:spLocks noGrp="1"/>
          </p:cNvSpPr>
          <p:nvPr>
            <p:ph type="body" sz="half" idx="2"/>
          </p:nvPr>
        </p:nvSpPr>
        <p:spPr/>
        <p:txBody>
          <a:bodyPr/>
          <a:lstStyle/>
          <a:p>
            <a:endParaRPr lang="en-GB"/>
          </a:p>
        </p:txBody>
      </p:sp>
      <p:sp>
        <p:nvSpPr>
          <p:cNvPr id="6" name="Espace réservé du pied de page 5"/>
          <p:cNvSpPr>
            <a:spLocks noGrp="1"/>
          </p:cNvSpPr>
          <p:nvPr>
            <p:ph type="ftr" sz="quarter" idx="11"/>
          </p:nvPr>
        </p:nvSpPr>
        <p:spPr/>
        <p:txBody>
          <a:bodyPr/>
          <a:lstStyle/>
          <a:p>
            <a:r>
              <a:rPr lang="fr-FR" smtClean="0"/>
              <a:t>GDP avec Scrum │ © Pierre E. Neis</a:t>
            </a:r>
            <a:endParaRPr lang="en-GB"/>
          </a:p>
        </p:txBody>
      </p:sp>
      <p:sp>
        <p:nvSpPr>
          <p:cNvPr id="8" name="Espace réservé du numéro de diapositive 7"/>
          <p:cNvSpPr>
            <a:spLocks noGrp="1"/>
          </p:cNvSpPr>
          <p:nvPr>
            <p:ph type="sldNum" sz="quarter" idx="12"/>
          </p:nvPr>
        </p:nvSpPr>
        <p:spPr/>
        <p:txBody>
          <a:bodyPr/>
          <a:lstStyle/>
          <a:p>
            <a:fld id="{36970340-18DE-4ECD-9242-F7D9AA23E925}" type="slidenum">
              <a:rPr lang="fr-FR" smtClean="0"/>
              <a:pPr/>
              <a:t>58</a:t>
            </a:fld>
            <a:endParaRPr lang="fr-F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914400" y="260648"/>
            <a:ext cx="8229600" cy="1143000"/>
          </a:xfrm>
        </p:spPr>
        <p:style>
          <a:lnRef idx="2">
            <a:schemeClr val="accent3">
              <a:shade val="50000"/>
            </a:schemeClr>
          </a:lnRef>
          <a:fillRef idx="1">
            <a:schemeClr val="accent3"/>
          </a:fillRef>
          <a:effectRef idx="0">
            <a:schemeClr val="accent3"/>
          </a:effectRef>
          <a:fontRef idx="minor">
            <a:schemeClr val="lt1"/>
          </a:fontRef>
        </p:style>
        <p:txBody>
          <a:bodyPr/>
          <a:lstStyle/>
          <a:p>
            <a:r>
              <a:rPr lang="lb-LU" smtClean="0"/>
              <a:t>Le Client</a:t>
            </a:r>
            <a:endParaRPr lang="en-GB"/>
          </a:p>
        </p:txBody>
      </p:sp>
      <p:pic>
        <p:nvPicPr>
          <p:cNvPr id="4" name="Espace réservé du contenu 3" descr="customer.png"/>
          <p:cNvPicPr>
            <a:picLocks noGrp="1" noChangeAspect="1"/>
          </p:cNvPicPr>
          <p:nvPr>
            <p:ph idx="1"/>
          </p:nvPr>
        </p:nvPicPr>
        <p:blipFill>
          <a:blip r:embed="rId3" cstate="print"/>
          <a:stretch>
            <a:fillRect/>
          </a:stretch>
        </p:blipFill>
        <p:spPr>
          <a:xfrm>
            <a:off x="0" y="0"/>
            <a:ext cx="3715836" cy="6858000"/>
          </a:xfrm>
        </p:spPr>
      </p:pic>
      <p:sp>
        <p:nvSpPr>
          <p:cNvPr id="6" name="Espace réservé du pied de page 5"/>
          <p:cNvSpPr>
            <a:spLocks noGrp="1"/>
          </p:cNvSpPr>
          <p:nvPr>
            <p:ph type="ftr" sz="quarter" idx="11"/>
          </p:nvPr>
        </p:nvSpPr>
        <p:spPr/>
        <p:txBody>
          <a:bodyPr/>
          <a:lstStyle/>
          <a:p>
            <a:r>
              <a:rPr lang="fr-FR" smtClean="0"/>
              <a:t>GDP avec Scrum │ © Pierre E. Neis</a:t>
            </a:r>
            <a:endParaRPr lang="en-GB"/>
          </a:p>
        </p:txBody>
      </p:sp>
      <p:sp>
        <p:nvSpPr>
          <p:cNvPr id="7" name="Espace réservé du numéro de diapositive 6"/>
          <p:cNvSpPr>
            <a:spLocks noGrp="1"/>
          </p:cNvSpPr>
          <p:nvPr>
            <p:ph type="sldNum" sz="quarter" idx="12"/>
          </p:nvPr>
        </p:nvSpPr>
        <p:spPr/>
        <p:txBody>
          <a:bodyPr/>
          <a:lstStyle/>
          <a:p>
            <a:fld id="{36970340-18DE-4ECD-9242-F7D9AA23E925}" type="slidenum">
              <a:rPr lang="fr-FR" smtClean="0"/>
              <a:pPr/>
              <a:t>59</a:t>
            </a:fld>
            <a:endParaRPr lang="fr-F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792" name="Picture 8" descr=" Fonds d'ecran &gt; Galerie &gt; Art Digital "/>
          <p:cNvPicPr>
            <a:picLocks noChangeAspect="1" noChangeArrowheads="1"/>
          </p:cNvPicPr>
          <p:nvPr/>
        </p:nvPicPr>
        <p:blipFill>
          <a:blip r:embed="rId3" cstate="print"/>
          <a:srcRect/>
          <a:stretch>
            <a:fillRect/>
          </a:stretch>
        </p:blipFill>
        <p:spPr bwMode="auto">
          <a:xfrm>
            <a:off x="0" y="0"/>
            <a:ext cx="9753600" cy="7315200"/>
          </a:xfrm>
          <a:prstGeom prst="rect">
            <a:avLst/>
          </a:prstGeom>
          <a:noFill/>
        </p:spPr>
      </p:pic>
      <p:sp>
        <p:nvSpPr>
          <p:cNvPr id="2" name="Titre 1"/>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normAutofit/>
          </a:bodyPr>
          <a:lstStyle/>
          <a:p>
            <a:r>
              <a:rPr lang="lb-LU"/>
              <a:t>Être à </a:t>
            </a:r>
            <a:r>
              <a:rPr lang="lb-LU" smtClean="0"/>
              <a:t>l’heure</a:t>
            </a:r>
            <a:endParaRPr lang="en-GB" dirty="0"/>
          </a:p>
        </p:txBody>
      </p:sp>
      <p:sp>
        <p:nvSpPr>
          <p:cNvPr id="7" name="Espace réservé du pied de page 6"/>
          <p:cNvSpPr>
            <a:spLocks noGrp="1"/>
          </p:cNvSpPr>
          <p:nvPr>
            <p:ph type="ftr" sz="quarter" idx="11"/>
          </p:nvPr>
        </p:nvSpPr>
        <p:spPr/>
        <p:txBody>
          <a:bodyPr/>
          <a:lstStyle/>
          <a:p>
            <a:r>
              <a:rPr lang="fr-FR" dirty="0" smtClean="0"/>
              <a:t>GDP avec Scrum │ © Pierre E. Neis</a:t>
            </a:r>
            <a:endParaRPr lang="en-GB" dirty="0"/>
          </a:p>
        </p:txBody>
      </p:sp>
      <p:sp>
        <p:nvSpPr>
          <p:cNvPr id="374786" name="AutoShape 2" descr="data:image/jpg;base64,/9j/4AAQSkZJRgABAQAAAQABAAD/2wCEAAkGBhQSEBUUEhQUFRQUFBcUFRQWFxQWFxcXFBcVFxYYFxUXHCYeFxkjGRQUHy8gIycpLCwsFR4xNTAqNSYrLCkBCQoKDgwOGg8PGiwlHyQsLCwpLCwsLCwsLCwsLCwsNCwsLCwsLCwsLCwsLCwsLCwsLCwsLCwpLCwsLCwpLCwsLP/AABEIAMIBAwMBIgACEQEDEQH/xAAcAAACAgMBAQAAAAAAAAAAAAAEBQMGAAECBwj/xABFEAACAQIEAwYDBQUGBQMFAAABAgMAEQQSITEFQVEGEyJhcYEykaEjQlKxwQcU0eHwM1NicoKSJENzovE0stIVFmOTwv/EABoBAAMBAQEBAAAAAAAAAAAAAAIDBAEABQb/xAAwEQACAgIBAwEHAwMFAAAAAAAAAQIRAyESMUFRBBMiMmFxgcEzkaEUUvBCsdHh8f/aAAwDAQACEQMRAD8ApEeGW5NhcixPUdDU8MGSPKgvlUhRp52veuIzRUbEefpv/Ovs1FdTyrJeDYMrCiSakLY/XS/ppRWJ4LfCtBFYXWy5ibDxZt9T1rjC4pScoYZvw7N/tOtNsO1IlFVX2Ot3YbgoLKtxsAPkKXdncE/dkFLiPEzAqRZrFroy5uQDHTS4bQ6WLaA0cIldSGvY6aFlPsykEexqaY2JVeK9isNiZ3iH2WIVFkug+JWJGYrs3isCNDsbm9UbjvY/EYTV0un94uoF+Tc0Pkfma9p4dw4xvdWQofizIBKdNPtEsGF/xLfzNOThFcWYAjzF9wQd/In51FOhyPmO9SRMb6anpXq/FP2Z4SbESmNmi7kqZ41GgVkzhxfQA+LbpterRwTsxhcNHmw8AfKLmVzuBuQTdjp0FvOhXmzmeU8E7E4zEWywlVP3n8I+W/0q5YP9j6IM2MxAUAZioKpoNSbm7EeYAq+tLIZIu7YyREuJViAjUAr4GEl9bMLEB9c22lMoMA1nHgjSS9woztYqFYFjYa76g7mtllaMUEIeE9gsHFlMeHD5rAOyjW4uDeUluW4XnTfDFBNJCe6j7tYyLXkLd5n0AGWxGTod6YYbhUaoqHM6oqqveMW0UADw6KTYb2pjCAosoCjoAAPkKmlkY1REeMwbtBIIROZSHEZyrCAbkKbkLysedFJgkd/DDG3dkhxJLnYEjQMLPbe9jTDF4RZVKPmyncK7pflYlCDb3rxhZZez/FTcs+EnN7nXNGTv/wBRCff/AFVkbmml1Nbo9QwPZBY8ZLilSFZJFVALEhAos2UWFi1hc+XmaPx3B3li7tnjCllLWjPiCsGKnx7Nax8iaYYbFLIiujBldQysNiCLgj2qW9Ic5XYaSBGwshIOaPS+ndtz5/2n9XNCYbg8iPK+aJ3lYEkoRZVXKiAZj4RqfVj1pm06ghSwBa5AJFzl3sOdqHxvFFihMpuQLAAbsWIVVHmWIA9axOXRHaFPFuzxmRYzFBkLAyEMc7KNSqkpoWa1zfYtzN6yTg0Ya/cSRgf3RsCfSJwbDpbn5UfJwtpR9vI4v9yJ3jUeWZLO3qTY9BXn/bjsXiMJG2K4fisUO78UkTSyP4RuyljqBzU30+VPhK/dsCSrdD/BxSZWeSZoyzfZwSBMyLsqkyLmZzubNYXsNrkLjnG5cI0KvCZ3mJASBSGAUAlsrEgqMw1uN6Z/s27UPxDAh5gDIjmJ7CwawBDW21DC/nT9+Ex3JUd2xFsyeHTexHwkeoNE8nGTUkZxtWig8X4NgcR/6rDKjEXzMgRv/wB0RK79Wqnca/YxEwzYSYpfULJ40Po662+des8S4PMEbuGjZ2++4ysNdTZfA5AvZbIOvOq6eCLDaOPvEkN2LscrMxNyxH9nMxPJbgeWlOg4zAdo8G412KxWEJMsRy/3ieJPmNve1JstfQX/ANQcyNGF70Lo8iAAKdsrhjYt1Ck25gUBif2UQ4p83dsh0JMXgVrk7kggHQ7D8xRSxxirs5TbZ4aDT7hfZPFzC6QOFP33tGvsz2B9q974B+zKDDA5UjVrnKyqWcDZbu5Jzczaw5W01c4vCYbDpnkuQCACSzMzbKqhfFI5Ow1JNJU0gnGzxHBfszn/AOZJGvOyh5D+QX60TJ2FiQXeZ9wossQuToAozsWJOgtvXrOEWbvMzwxpG8ZyRWTNGVZcpll1uzKz+FQQuW1ySTS3tDwzEyKe6xfdOfhSOGMJ/qZsz26m49OVURzvoLeNHmr9gYr7zfOKt16scLHzRGNgCxRLmw3OlZTParwDwPDBiAACSMpIF/Xb2o6NqQlFWRMoBVm1TcKd8wHKnMbV62KbdpiGqCp8DHMLSLe2xGjD0I2plgUZFADFwPxnxf7hofce9LoZKYQSVs4K7Msb4TGAkA3DH7raE+nJvYmm8LUhjIYWYAjoRcfI1rHJiFS+FfxD/lvZwRzCs2t7cibelRzTGRZccM/vTSBq844R2mxUrmLulV1tctnjBv0VkOotrr6E1Z8KuLbd4l9FY/UOPyqOcL2NTHEHDXXiHfqPs5cOIpNdQ8blo2y8xlZ1uNtKZYzg4c5ltmHJgCrHSxYHpypGnBJmYH97kS26qsZUj0dCQfO5p/geHZbEySE/5ja/mosp9xUstbTGrZX+I8DlnQhMZi4ZgNPEES40F41RfBcb7+tIv2Z9rMXJipsHjGLtErHO1sysjBSpI+IG/Pp51c8ZIwhMkysrQC8jqF8SgeKRCB4ktclLBgBzsAy3s/wVIsVicRmzPiSrAgWXJlB8B+8CbG/S3rXKSknZjVPRbFepA9JeDcdjxKuYyD3crxNYgi6HQgjcEWI/lTRXpbVdQ0woPSTtn2XTiGFaFrBx4on/AAuNv9J2Pl6U0D12HoVp2jXs8s/ZT2tfDTNw3F3UhysWb7r31jv0bcefrXq+IxGoRT4idf8ACOZPSqtxLsJhsTiRicSt3VQMqMyqcuxdhYuw20y7c6i4/PaNcPBZJcaxiUgWKQgXmlPO4S+p5mmSjGcrQCuKphfBpf3qeTFfde+Hw3/Rjb7SQf53HyQU843wlcTh2hLFAwGV1+JGUhkYeYYA1BwmFUUBBZEURxjoiCw/Kj+8pc2+WuwS6FG/+3eNM6q/EYhErA5kSzsFNxmUIL+YLW9avOMkAhcvYqI2L32sFObTpa9ZnqqftE7RHD4dI0jM0k8gUQre7opDSDwgmx0U6ffNck5ySO+FBP7NuCfuvDolIs8l5nHMGSxUeyBfrTHhHaiHESTRIymSByjqGB0voynmOXkQR0vQX4NxfiIvi5lwWHOpiTRsvmAb/wC9vaiuHcKwXDFMkAYsFYNipMz220WNbXuei8udMcFJtt7BTqqPQcTjFQXY2voOpPQAak+lKp5nxKEIqhGBsZFzX5fAdvfX0pDwntTgZHLDFxvI1tJHykWGyrIFyjU6AfpTri/EcsYCmzSHIp6Zr6j0UO3+isUKNuwcw4eAiJFcugBRI0u3iBACXGRRYm7NZRfXXaDG8IWDFQzQLO87CRShmlZCCoF5C7MsaKWBuBysATYU9w5CIqjQACw5bVj4is3Z2iLh2DaPM0kjSSSHM5uwQaWCxRkkIo+Z3JJrMXh43ZHdFZ4yTGxGqE6EqeVxXMmJoWXE0Sic2TYmS9tSLG+hIv5G24qtcX7ZYfDOUcvcfEVjkcA2uAzgHxWINt7EU0lxNIcbje6nD3OSYBGtc/aICUNh+Jcy+qpVEMdi3IFP7R8F/ffOOW//ALaypHxEhN/sxfkwLH3INr+n13rKd7MDkeVwyXFxRCNSjD4q9rak+lj5+v8AXoxikvXo48ikIaoPjejYZaSzQ57eJlsbgqbG+29YmIljIFxKCdB8L/wIHXSmuflaOqy1QTUyw81V+CemUE9BOJidFigmpnhp6rmHxFM8PPUWSA6LLJh5qZYeaq5h8RTLD4ioZwHJhvFsFJMuVXUoVKvC+ZVkB3Blj8aaacxrqKwcOGIgMbQnDmO0aqDGylFVbBSAQYyLrYgGwNwL1JDiKnxOOKRs6o0hXXIpAZtRfLmIF7EnUjbepmmhiZXezXAYMHnSGPu2J8dy5LWva2fkLm1vrT5ZKXY3HxzG6MY50GYwyLkkKjfwsLuPNLg9TpXeExodbj0I6EUz4lYPQZB66D0IsldNNYEk20oeJtgPaftHHhoWeQkKts2UXJvsoHU1RexXaB8fj8RiGBGWJYoUGoSMt8IPU5bk87mmPaxO9ijwq6yYt7C4ByRIc0kpvtYDT3qzcA4bFCp7mNY0GihQBewtmYjdjbc+dUUoRF7bHWFuEUHQ2qXPQ/eVvvKlobZPnoTHcRjh8T2zHwjbMfIeV/alXHe1CweFRnk08ItZAfvPqLDnbp0qoYmV5+8YYgrIF8TKA5Xcr4Wuq+gF7W2p8MLe30AcyzzYx8R8d0S9xGDbVTcEkHxbfXYUZE9tqq/BMbKyxXIZVQCWUj+0ksP7K1gQGzXa1jyvqQ9E9McfANhEuAidgzxRsykMGZEJBGxBIvSiJTiMf3rMe7w4ASMaL3jqcxb8RyPHbkMzVPxTioihZzsAdOeg1A8zsPMih+BKUhGb43Jd/wDMxLN7ZibeVq5Q1Z1libE1C+JoB8VQ74qsWM6w6TE0LLiqDkxVCS4mnxxguQZLiqBnxVV7iXH3dzDhbFxpJKdUi/8Ak/RfnXLYhsgVXvlGUyOLkkaE5QRc+d/nVEIC5SGrYqsqoy4ack/8W48hHHW6bxf9r/j/AJAv5lBwbtfQXFO8LHIx+6B56fPahsBgtv1/hVi4NErs63IKaMAo+8OW+9r1P6fE0tsZkkm9HeF4JK+xi93A/WiMH2IxalnKCUtzRlNlGwAJFWrg8KSAMshYai6lCNdGG3kNPKj8NMpmngJ7tki77vWVGAWQZMwsFIKlQba689aPJlcWmux0Y2iizYaSI2kR0P8AjUr9ToaIgnr1OAlisbEMSLsrA3ZAhBKxzAG2fKTlY2B9KVcU7AQYgOsYeB7AXiuB4lv/AGTagDUXHTeuXrl0mjnhfYqOGxQOxpnh8TSnFdk5cHGugeIDSePUW/E1vhv11HnWYXEmwvvbW21PTU1aF7iy0YfE0yw+JqrwYmieF8ajmF43VrbgHUeq7j3qaeMZGRcIMTR8OJqtQYqsxfE5Pggy97lL3YEqoF8oIBFy7Cw12zHkLySxjVIsMvjKvlDPESVjY6A6jMpOgcrsx6kaamq8eMRrKrxt9nNeykWIKnKykHZkbwldxcUTwLjQxWGjmtlLL4gCbqw0db76MDS7ifC44YJChbxzNK5Zr3aWwY8gNQnyoMcaka3os6SUNj8QNEvYWzOeQUakn5XpT2b4vng8R1jOVv0/Ue1Je1WOZ1TDRm0uNbKT+CBT428gbW9FamezqWweWgjs9KcTNLjCLd6e4wwP3YIzq3lmYfRquyHKABsBaknBcMqqMosiKI4x0VRb5/remmegydaNiEiSqv2i7Y5GMOHN5NnfknUA7F/y9dlnbDtjlJw+Hb7TaSQfc/wr/i6nl67UuSSeLK0UayIPjW5DnzH8Naow4Nc5gTn2Q3xXDsQTmhnANjmSRQyPc3OZrX/r1prwiN2gyTxRRjUGOPVCL9LWAP4dbg68xQXB+KCaMOFddwQ4ym439R50zWanON7QCYzWe23yrpZutLVmtQuNxrMGjiPjtYtyjvzJ/FbZRrzNhrQ8DbF/artInfRxeJgJVDhAW8fxIhO1ywU238G2tWkYnQctNunlVW4L2eiwxzXaSQXs7m9s2+UcieZ3ps2JrVBvqZYwbE1BJiqAfE0PJiaYsZjkGy4qhJMVQE+OANidelDy4mnRxi3IkxCITfKAeq+E/wC5bGgnlyqFXW2niPL151xNiKBxGIt+gp6iltmEpmb8XyFZSiRxc3kYHoBoPpWUHtF4/k3iTYGKmfZpbYuceUR/7TQOBbXLzFj7HY/Q/KnHBsEy4mSQgZXRFFjc3XqNPpQSXuxrz+GEu447A6RSr+HEzL9Qf1pjicLn4n3eYr3+AZQw3Vo5QysPMaH2oHshEyNiQylc2IeRMwIzKwGovuNKsLcJL4qHEBwDCsiZCD4hILG7X0sddq86a0PR12gXEDBwFmR8WuKh7po1KhmLldFO14i2YbWvyq+hFbQi45eXodx6iqHNjcbHOZP3SPERrcR93OFdVIsfDIoBY8yOWg0ve3cGxTPDG0ilHZFLod1YjxKfQ3qLIhsTriMaRBLuqBmSMZrA6aBAx8LE7ANrvY3qocc7IRySEQfZTZQ5XKwibMxUAm1opLg+H6HcWHt/hzJwzEZfijQTL5NCyyfkpqwYVlxEMco/5kaODuCGAYAj7w12NLhlli96LCcVLTPDpQ8TlJFKOp1U7/zHmNDQa4GN7Fo7MpOWRGyyWBOU3WxOltLn0r1jtD2djkiCYg+IaLKAMysx0yD78dyBlOo03+IeW8XwUuDlMc226OPhZeoPT8ufn7OHNDOqfUknjcOg+wnEAQCpuDsb3+tEwSZSzIbFjmYHUE2A33GgA5gW2qgYHi2XGOim6Ook0Nwr6XPlfn6irEnEfOj4cweVE/C+Nfus+JicEKzDExgXYWlIWWxA0AfXW3OnHHOJWiIvuVHyOY/RT8qrWIxcYYSGwcXAcaNruL879NaU8Y46WUm9hayczroSR1OwHmdjQrDTtm87G/ZHH3llQkKhXOx5AIbk/wDcxozs85xM8uLIt3p7nDg/dhTQn3tb/dVE4biXbNCmj4i0bEbBS2eT20HsDXq/AcKqIMosqqEQeQ5+v86CbtuRsfA+isqgDYVWO23a44de6hP27jf+7U8/8x5fPpc3tD2gXCwNIdW+GNPxOdh6cz5A15SszSO0shzO5LMx5k8/IfoBS8WLnLYcpUiZuGLKtmLA3vmBNwevn7004LFMgKyyB1B8BscxH+I/+fWlzySBbxhSejEi/wAtjRfCeImSPMy5WBKlfMV6Eox5/MRbosCTVKJ6UTY9Y0LMbAb/AMupoPA4uSa7SLki+6h+Jh1fy8ufmNxaV0YvI8OLL6IbLzcbnyT/AOXyvuJY5AososBy/P1PnQHf1o4itUDuQwOJqJsTQDYionxNGoGWHPiaW8W4p3cZboQDbkCQCfleuHxFDzMGBB1B0IPOicNaOXzOl4mrgCJgbgm41IAte4PPUb0ux/Clk3aS/XMT9Dp8rUG3AUDZkZ0Pkf13qcLbQuzn/EdPewpO5Kskf5D0txZzw8NGhVmzeI5PMC3XYXrmeW12LEW+I6W9BpUU2UHOSQQLXudfJQNLf150i4hji5tso2X+PnUubOsMK/YZCDmwuTj5BOVRl5XvespRWV5H9Zm/uKvYw8Fywx/4tR1iN/ZquOAO1VfBYf7UyHfKFUeV7kn1NWXAtX0ai1F35IG+hY8G1OMLJSHCPTXDyVFkQ6LHsElMYJKSwS0wgkqCcRyGkyh43RvhdGU6E6MCp0Gp0NKv2e4tl4dBHKGWSIGJkYFWtGzBWIaxC5ADfai5OILGuZjYWJ+Qub9NKSYPjS8RYrE2eBSFlYXAlO/cpex7oCxdvvaKNCTSeFoKy44fEx4hAyG4PiRrEHmA63GxFyDzB5g1W+0XZ9Z0aKYAR2BR1Jzq5veRBawXUXXXc7CmnGwy4a6IZcjJI0S2vIqkZlA2JtqF55QOdIuK8XVEw2Kgzph8RKsEqZcjIZcyJKqEeCRHBB08QNjewpcLi7iE6a2eNce4XJgpzFJcHcMqgh0Pwupy6j+B50ubiZBAJcgjcC1iP9Ox617J257MxTQrhnZY5CSuFdmLMJApYrdtWjYDnc+4Ar574gk0MrxS3V0Yqym2hH9b16sfWviid4djp+IcwCW/Ex/jc+opfNiyzWHic7Acv660uUs3M0Q+BeMCRTbW3Q6/pQyzTmrS13M4JabGOHnlwcqOwQlkzWureBtwbG6HT1r2LgmKLRA8uXoQD+tef9muwZktLiX0uPsxqTz8Tch5CrZ2n4mMNgpGTQ2yJbkz6X9QLn2pitRdmd9FN7Xcd/esUQpvFDdEtsT99vc6DyApH+9588R+zc/DfY66aj0rWAWw/r1P50XLhFktmF7G/n6X6U2EJOOvuByXLYXgJJMtpAtxzBvf2tvRyy2H9XJNBo1SB69CKpVYt7CbXILakbDkvmOp8/lapu/oLvK33lakjAwz1yZ6EMlcM+m9vTet0caxnEyDkjGaQ8uSjqx5elcYKYgMrNmZW1O18wBGnIbj2qLCQCNbDUkkluZ8z50u4szxuJU6ZWHLyv8A1yqWc3Be0l+3hDEk/dQ8aSomkoSHFllBKlSfu31/l71CcRm9b2tyuD/3f1tRvKq0BRO+KvcA7b9fYfrQzEE7C4G19bH8XWikwR+J9+nO3meQ8qrmOQxS+Fr897nXkalz5JY0pSWhkI8nSCcZNdrH2pTLvRcrd54trcudCSb15HqJct9uxVijWjisrKyoh56FhzTnBtSSA02wj19nLoeSP8LJTbDvSHCvTXDyVFkQ2LHcElHJMALnQCk8MtqWcW48cyxxWMj3yA/CoGjTSD8K8h946VHKFjrGvEeINO5gQkEgd643ijbZV/8AzyDb8IuelWHs/wAEiwsYWJAguWygkgFrX+Ik8hSXs5w0QxjckksWbVmZtWkc83b6CwqwxTVPk8IKPkbRyUs4zCmKligLC0ckeIkW4vaMkxLbfxOAfRD1FERy0n4t2IwWKcySw/aHeVGdH00GqnoByqZJJ2MssHEcIsyaWLC4BsDsbMNdjcadCK8Y/aT2WGJT95RWEsXhkzLlMsX3ZMvVfO2l9AAK9a7P8IXCQCGNpGQMzAyEMwznMRmsLi5J96T9qsOykOihgb5rsQAPvALYg5hc201U3NMw0pcX0Bn0s8G4bwE32rvHYUNPDFyvnb0H8lPzq64iBIw2Xa3h9G2/ryqrcLXvcbI3JbRj8j9A3zr22o8VGK6v/sj3dsveCGWNR5X+etVP9puJ+yhTkXZj/pAA/wDeatAkqq/tDwxaGNx9xyD6OBY/NQPek5U+LYcHsqcc4VSTsNfoKIliV111uNLE/Sl0bZhYi4tZvba3mKNwyBR4LAe5NZjly12Ba4/U64VGyZ1Y3AIyn1F/4UwMtDK1q4xEIe1ywtf4TbfcVTH3I1EFvk7ZnEZUIyklnOwW9x52Gg966ixz5wrR5Q17HMCdBfW1C8OxCZbKLNc3FiTvzNFl+Z9qCMnL30/2/P8AiCetUFGSuTJQpxG9uXtUEmK1OuluXXXn8vnTXlSAoNaf59KHnnNiL2PL9LnlS/EYkXH+HYDTXqaCmxzX0NrG+nWo8vqkhscTZZcLw6STW2VepvY+g3b6CuoPs3kVUZyCArGwAFtfFy15Co+DdrC9kmtm2D7A+TDkfOmkz1VgcMseUWBKLi6YumiZvjbT8KaD3O5oDFwIEIsAv9a+tMpmpfiGrsqVGWIRCwJtt16+1QPvTPEmlsm9eBmgoKkX45ctnFZWVlSDS/QmmOGalkRo2B6+0W0eUPMNJTOCWkeHkplBJU80amIu2mPnSSMCVoo2uCwva9gVBty3+tMv2eOJRJI7Z5M5DP8Ajy2CW0FkAIstqBMYxmMyuM0MO4OxYjb2H1arfwzBRwrliRUXew/nUkk7samWGKWjIpaTxTUZFNUkojUxtHNRCTUqSap0lpDiFYVxHiqQRPLISEQZmIBYgXAvYanekjdrMFi4ykeIhYkaBmCm+48L2J1tTDFKJI2RtVdSpHUMLH86rXH+DYUyQkwQq3ehu8CKlu78QXMABdmCqAdwWttRQhs5spHHMUYywbLdSTZb2HVbEnZqX9jYbJmO7EuffQfS9H/tBuJc19GF7W5jRtb+h9TQ3ZicNBccjkI/y/yIPvXsRadfQkfcsPeVxio0kjZJLZGUhrm2nW/K29+VB4rHLGpdzZRz/QDmfKqH2i7SyT3UXSLko3bzc8/Tb86XmyRxrZsIuTA8YqJKyxyBwDowuAf66jStrieoN+o/lSoVKshHOvMhmZVLGNhjB+I+4/lW0xoPM722+u1Kv3g1sTHrTv6h/wCf+i/YjQYv/Nv6VF+926DW/WgDIa5zVjzs72YW+K9+ev8ACh3xJ9q4zVyTSZTb7jIwSNmUVw5rZFYI6Vt6GKkQmrVwXiXeR2Y+JNCeo5H9KrRh0ovhEhSYD8V1P6fUCmelnLFlXh6YOVKUSwzNQEzUVM1AzNXrZZEC6gWINL3o2c0C1eL6hl+JaNVlZWVGOLzGaLiegYzRMbV9lFnlDSCSuuJ8R7uIkasdAOpOgHubfWg0ksDSHC8WaXFBZNVVjlsB924F+ul/nS8slFpeegUY3su/ZzCd1EL6s3iY9SdSfn+lP4ZaSwyUbFLSZROTHMUtFxS0oiloqOWppRGpjVJqnWalaS1KJ6S4B2MGnpXjcWHDowuB4WBsQwZVbbmPFb2NdPiKT8Ul+8pAa1jfYjkD8zY8rmjx49gykefdpcSwZ4Cx+zIeJj4iYm0ytf4st7X8h0pR2V4uInkDnwlcwHVlIFgOpB+lH9olLStI+UWQoACTuSbkkDrSfhWB1zHnRyjNZY12/wBgU48XYVxfGySWd/hBsF5Kp/Xa5pFiUsT0q1lQ2ZLG62J9DsRSDiGGIND6rFrkbilTpi2t5qwrXNq8zaKzpTXQNc1sUSOOr1l60FqVICaNJsFtIjrapeiF4cxIGwPP9PKm+E4IdlF7db2/KnY8E5voLlkS6CmHBE0zw/CaLljkw9jLCCn4kJ09b7e9Nu+Qxd4hutrj25HzvV+HBjvfUnlKTK3NhbI2h+90tuaEwWHzYqFfxSoPmwFMeIMwAXKLGwLZifM6W8jW+yeG7ziMI/Cxc/6FLfmBU+eK5JL5DMY14pwbIeYubDUHn/DWq/iUIv5Vd+Nx99ixGpFoEMjHcd5ICsYPoLtVb4lA3hUgF72exJAXW5JO3L+dVSSnFsUlTKziGoU00x+BsbilbCvE9TGUZbLcTTWjVZWVlSDS5xmiI2oNDRCNX10WeSTYjEZUPXp16D3Nq3wXhqxjMQC51LedcGIG1+Wv9fOi43pnHlLk/sFeqG0UtGRS0oilouOahlEEbxzUVHPSiOWiEmpDiGmN1nrvv6VrPWziKW4Bcg6XE2qqp2h79X8JQo1iCb6EXU+4ozi2L+yYDdhlHq5y/wD9VUOL4vucQ5G0kQsP8SeEfS1Elwpvp3M+LQHxafvJcg2GrevStYKJi+muSXUafCU0t6XNR4GPmdzqSfrTjCxAajc7nrpW44PJLmzrrQwhwQNzzYAewvb8zS7iHCb8qc4ZqziN2XJGbO/P8K82P6edUTqmmhaKNiOFnMQOW/l5etQNww9Kv+D7PxxoFFzzJO5J3NSHga1H/Swe3pjfaSXQ88Xhh6VPHwgnlV9XgK0THwVRyrV6XEjPaSZRsPwInlTbCdnD0qzQYYNcqbAMVuACSVNjvpa4I9qMQZQAbE23Atf2psYwj8KBbb6ifDdngBqKLhwKQqddLk6na/n0oqTE0FPiaZtmEWLx0diLhgRbKLNfysN6q6xZEEYsPEZCDqACfCum+w+RpvjcWACf6PlSOeRlBJytmO2xudABvcD2rpJR2zUCYxySbgDL06n26fnVl/Zjw27zYg7ACJfU2Z/kAv8Auqp4gbKNST8yf5163wfhQw2GjiG6i7nq7asfmbDyAqB+9MbHSIOJ4ZWDXG4sSCVJ/wBS2NVXEcOyHR3K20ViDb/VbN8yatWKc0ix4q/HFCWysY6Cq1NFe58z9KuGLSkM+GCiw2FQ+sw8mNxT4sS1lSSLY1leG4UX2WeNq6xK3jYDci1QoaIRq+lW1R5SdMAHDZ0+CXblcj89Kc8Pdu7UubsRc7c/Sg8VL4QPxsF+e/0vRqtW4oRhJ8W/3GSk2thqSUQktL1as/e/HkUXNsx1sANhyOpqptdwByk9TpPSiHEX8iNx0ogTUPGzBmJ602JqscV4vNG47tA6ZQToSQbkbj0qXhvGGmQsyZLG1r319xpvSVKLnw7hcXVhvFMZYpfbNcmxt4QbXttrb5VW+NYlXdLEG1zca+3/AG05mnqu4ps0p1/oAUHqNRrybDqEYRwwYdCVt6DX6k0fwcEQpfe353t9LVBFHvoBfc9aNVtgP6FHijTtmXoYwSUVhvDc3ux3P5AdAOlJoswk3JXLqDb4r6W06XphHNT6sEaJJXUmMCC7EADmfPb3pTjOJd3GWsW2AA6nQUtfCu/2uIOoK5Ix8KXYC56nWkSdOkakW4T1n7xQHfVoz0fEyxPg+MGGaXDsbZpLxt07xhf6G/qKM4pwWOVdPDJykuSb/wCI86E47wwTgEHLIux6jof41BhOMOBknVlYaZrEhvcc6So0+M+nZh9do3wPikgZ4JiSyC4J1Nul+fIg0biMT8qBdwZO82CoVudL3N+fIfrUEzl+drG4Ujf/ADeX9eVOh7ka6+DHt2ZNKzHMCABsp/M9D08qBklv4iLdB+v9cqleXPqRYfn781/OpOHcNOJlCi4Qau3QdB5n+dInK+hvyG/YbgAkY4iVQUF1jUi4ZjozW5gC49SelOcXxgYNhG5Z4m/srAs6W+4RuyjkdxsabwZUQKoAVQAAOQFLeL4KOYASLmtqDcgg+RBvS4waWuoTaA5e02HYXEg15WN/cEXFK8VxdDtnPojfwphFhUhXLGLD5nXzNBYiSrMcZULdWKcRiidkf3AH5mlM0jHdLepFO52pbianzxb7mprwJXvfYfX+FbolhrWV5bxlXMJgl67H4f0vRaNS1JgBrsB8qIgm0F+Y09+R/jVmOfYnlHudYiS80S9Lt9NPypmrUjlf/iV9LfMH+NN1am4J25fX8I6apL6BStQOAm/4ie/LKPYaUSrUrw6f8W4OxGa3Xa350zLJpwrz+GdBWn9B8jC9xzAHyvb8zUokpPJP3cq8lk0I5Bhsfe4o/PT4ZE7XgFqjubEBWBPQj8iPyNc/vYJtrfobg+tjyqN9beRuPkR+tBcUYhM6/EhuPTYj0t+VDObimzkrdE2NxNhSqB7sD1v9ah4jjsyi3MVzg2ug6j9K87JnU8lIaoNRtj3DtoP62rnE4dmcFZChIsQByBvf6/lUUE1xm5Hcc/X18vKpCzd4GALKUK6W0N78zVlqUUKWma/+nlHRldy2cA5je4O/0FOFeg03ufYdP51MGqjHFRujm76hBNxb0+mo/KhuMzHuH8rH5MKkD1BxBc0Tjqp+mv6VuTcXXgxdQ+LF5lDDmAfnWzNSPs/iiYrEHwmwPIj+VHyYgDc+3P2FdjyKUFI1xp0EtLUE2JtpzOwG/wD486GOILEr8NgDc2uQb7DYbUPKw0y/GD/I5j0I6+VZLJrRlGY6EuLl8pU3t90W2vzPrWmYvbNoOnM/y8q255sRfkOQ/ifOhJsSW0Wp5NJ35C66JwDI2Vfc8gKt3BsOI0AX/wAnqfOqlwxpFYKVVhuWBtbzINWmGewo8a5K+5klQ2fEUHNiKFkxdCy4imxgCSTzUBNJW5JaGkko26RxHM9LpzRMz0DM1Q5ZGrbB2rK4L+YrKh5FFHUO9E4bZfSsrKPEBMmwouov5/maJWsrKrx/ChMurJFoE/8Aqh/0/wCNZWV2X/T9UHDv9DXHfhT/AD01rVZW4/1Z/Y1/CvuctQuO/s2/yn8jWVlMyfCwF1K03wiiuGfe9v1rKyvn8P6kfp+D0MnwMOwh+2tyysfew1phGftCOWUG3nWVlezh6fcjl+AsV2Kysq0WdVs1lZRHEE3hj00sBtpUOC/s78yxuefxda1WUl/H9jexzjGswt+BvzWuoR4B5i9ZWUC+NndgDFsbH0qDBVusqSX6iDXwDfg5+zB5kknz1NNVNZWV6WH9NAy6nLGonNarKYwCF6HkNZWUmRwJLQWI29x+dZWV5+boHj6i5Nvn+dZWVleauh6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dirty="0"/>
          </a:p>
        </p:txBody>
      </p:sp>
      <p:sp>
        <p:nvSpPr>
          <p:cNvPr id="374788" name="AutoShape 4" descr="data:image/jpg;base64,/9j/4AAQSkZJRgABAQAAAQABAAD/2wCEAAkGBhQSEBUUEhQUFRQUFBcUFRQWFxQWFxcXFBcVFxYYFxUXHCYeFxkjGRQUHy8gIycpLCwsFR4xNTAqNSYrLCkBCQoKDgwOGg8PGiwlHyQsLCwpLCwsLCwsLCwsLCwsNCwsLCwsLCwsLCwsLCwsLCwsLCwsLCwpLCwsLCwpLCwsLP/AABEIAMIBAwMBIgACEQEDEQH/xAAcAAACAgMBAQAAAAAAAAAAAAAEBQMGAAECBwj/xABFEAACAQIEAwYDBQUGBQMFAAABAgMAEQQSITEFQVEGEyJhcYEykaEjQlKxwQcU0eHwM1NicoKSJENzovE0stIVFmOTwv/EABoBAAMBAQEBAAAAAAAAAAAAAAIDBAEABQb/xAAwEQACAgIBAwEHAwMFAAAAAAAAAQIRAyESMUFRBBMiMmFxgcEzkaEUUvBCsdHh8f/aAAwDAQACEQMRAD8ApEeGW5NhcixPUdDU8MGSPKgvlUhRp52veuIzRUbEefpv/Ovs1FdTyrJeDYMrCiSakLY/XS/ppRWJ4LfCtBFYXWy5ibDxZt9T1rjC4pScoYZvw7N/tOtNsO1IlFVX2Ot3YbgoLKtxsAPkKXdncE/dkFLiPEzAqRZrFroy5uQDHTS4bQ6WLaA0cIldSGvY6aFlPsykEexqaY2JVeK9isNiZ3iH2WIVFkug+JWJGYrs3isCNDsbm9UbjvY/EYTV0un94uoF+Tc0Pkfma9p4dw4xvdWQofizIBKdNPtEsGF/xLfzNOThFcWYAjzF9wQd/In51FOhyPmO9SRMb6anpXq/FP2Z4SbESmNmi7kqZ41GgVkzhxfQA+LbpterRwTsxhcNHmw8AfKLmVzuBuQTdjp0FvOhXmzmeU8E7E4zEWywlVP3n8I+W/0q5YP9j6IM2MxAUAZioKpoNSbm7EeYAq+tLIZIu7YyREuJViAjUAr4GEl9bMLEB9c22lMoMA1nHgjSS9woztYqFYFjYa76g7mtllaMUEIeE9gsHFlMeHD5rAOyjW4uDeUluW4XnTfDFBNJCe6j7tYyLXkLd5n0AGWxGTod6YYbhUaoqHM6oqqveMW0UADw6KTYb2pjCAosoCjoAAPkKmlkY1REeMwbtBIIROZSHEZyrCAbkKbkLysedFJgkd/DDG3dkhxJLnYEjQMLPbe9jTDF4RZVKPmyncK7pflYlCDb3rxhZZez/FTcs+EnN7nXNGTv/wBRCff/AFVkbmml1Nbo9QwPZBY8ZLilSFZJFVALEhAos2UWFi1hc+XmaPx3B3li7tnjCllLWjPiCsGKnx7Nax8iaYYbFLIiujBldQysNiCLgj2qW9Ic5XYaSBGwshIOaPS+ndtz5/2n9XNCYbg8iPK+aJ3lYEkoRZVXKiAZj4RqfVj1pm06ghSwBa5AJFzl3sOdqHxvFFihMpuQLAAbsWIVVHmWIA9axOXRHaFPFuzxmRYzFBkLAyEMc7KNSqkpoWa1zfYtzN6yTg0Ya/cSRgf3RsCfSJwbDpbn5UfJwtpR9vI4v9yJ3jUeWZLO3qTY9BXn/bjsXiMJG2K4fisUO78UkTSyP4RuyljqBzU30+VPhK/dsCSrdD/BxSZWeSZoyzfZwSBMyLsqkyLmZzubNYXsNrkLjnG5cI0KvCZ3mJASBSGAUAlsrEgqMw1uN6Z/s27UPxDAh5gDIjmJ7CwawBDW21DC/nT9+Ex3JUd2xFsyeHTexHwkeoNE8nGTUkZxtWig8X4NgcR/6rDKjEXzMgRv/wB0RK79Wqnca/YxEwzYSYpfULJ40Po662+des8S4PMEbuGjZ2++4ysNdTZfA5AvZbIOvOq6eCLDaOPvEkN2LscrMxNyxH9nMxPJbgeWlOg4zAdo8G412KxWEJMsRy/3ieJPmNve1JstfQX/ANQcyNGF70Lo8iAAKdsrhjYt1Ck25gUBif2UQ4p83dsh0JMXgVrk7kggHQ7D8xRSxxirs5TbZ4aDT7hfZPFzC6QOFP33tGvsz2B9q974B+zKDDA5UjVrnKyqWcDZbu5Jzczaw5W01c4vCYbDpnkuQCACSzMzbKqhfFI5Ow1JNJU0gnGzxHBfszn/AOZJGvOyh5D+QX60TJ2FiQXeZ9wossQuToAozsWJOgtvXrOEWbvMzwxpG8ZyRWTNGVZcpll1uzKz+FQQuW1ySTS3tDwzEyKe6xfdOfhSOGMJ/qZsz26m49OVURzvoLeNHmr9gYr7zfOKt16scLHzRGNgCxRLmw3OlZTParwDwPDBiAACSMpIF/Xb2o6NqQlFWRMoBVm1TcKd8wHKnMbV62KbdpiGqCp8DHMLSLe2xGjD0I2plgUZFADFwPxnxf7hofce9LoZKYQSVs4K7Msb4TGAkA3DH7raE+nJvYmm8LUhjIYWYAjoRcfI1rHJiFS+FfxD/lvZwRzCs2t7cibelRzTGRZccM/vTSBq844R2mxUrmLulV1tctnjBv0VkOotrr6E1Z8KuLbd4l9FY/UOPyqOcL2NTHEHDXXiHfqPs5cOIpNdQ8blo2y8xlZ1uNtKZYzg4c5ltmHJgCrHSxYHpypGnBJmYH97kS26qsZUj0dCQfO5p/geHZbEySE/5ja/mosp9xUstbTGrZX+I8DlnQhMZi4ZgNPEES40F41RfBcb7+tIv2Z9rMXJipsHjGLtErHO1sysjBSpI+IG/Pp51c8ZIwhMkysrQC8jqF8SgeKRCB4ktclLBgBzsAy3s/wVIsVicRmzPiSrAgWXJlB8B+8CbG/S3rXKSknZjVPRbFepA9JeDcdjxKuYyD3crxNYgi6HQgjcEWI/lTRXpbVdQ0woPSTtn2XTiGFaFrBx4on/AAuNv9J2Pl6U0D12HoVp2jXs8s/ZT2tfDTNw3F3UhysWb7r31jv0bcefrXq+IxGoRT4idf8ACOZPSqtxLsJhsTiRicSt3VQMqMyqcuxdhYuw20y7c6i4/PaNcPBZJcaxiUgWKQgXmlPO4S+p5mmSjGcrQCuKphfBpf3qeTFfde+Hw3/Rjb7SQf53HyQU843wlcTh2hLFAwGV1+JGUhkYeYYA1BwmFUUBBZEURxjoiCw/Kj+8pc2+WuwS6FG/+3eNM6q/EYhErA5kSzsFNxmUIL+YLW9avOMkAhcvYqI2L32sFObTpa9ZnqqftE7RHD4dI0jM0k8gUQre7opDSDwgmx0U6ffNck5ySO+FBP7NuCfuvDolIs8l5nHMGSxUeyBfrTHhHaiHESTRIymSByjqGB0voynmOXkQR0vQX4NxfiIvi5lwWHOpiTRsvmAb/wC9vaiuHcKwXDFMkAYsFYNipMz220WNbXuei8udMcFJtt7BTqqPQcTjFQXY2voOpPQAak+lKp5nxKEIqhGBsZFzX5fAdvfX0pDwntTgZHLDFxvI1tJHykWGyrIFyjU6AfpTri/EcsYCmzSHIp6Zr6j0UO3+isUKNuwcw4eAiJFcugBRI0u3iBACXGRRYm7NZRfXXaDG8IWDFQzQLO87CRShmlZCCoF5C7MsaKWBuBysATYU9w5CIqjQACw5bVj4is3Z2iLh2DaPM0kjSSSHM5uwQaWCxRkkIo+Z3JJrMXh43ZHdFZ4yTGxGqE6EqeVxXMmJoWXE0Sic2TYmS9tSLG+hIv5G24qtcX7ZYfDOUcvcfEVjkcA2uAzgHxWINt7EU0lxNIcbje6nD3OSYBGtc/aICUNh+Jcy+qpVEMdi3IFP7R8F/ffOOW//ALaypHxEhN/sxfkwLH3INr+n13rKd7MDkeVwyXFxRCNSjD4q9rak+lj5+v8AXoxikvXo48ikIaoPjejYZaSzQ57eJlsbgqbG+29YmIljIFxKCdB8L/wIHXSmuflaOqy1QTUyw81V+CemUE9BOJidFigmpnhp6rmHxFM8PPUWSA6LLJh5qZYeaq5h8RTLD4ioZwHJhvFsFJMuVXUoVKvC+ZVkB3Blj8aaacxrqKwcOGIgMbQnDmO0aqDGylFVbBSAQYyLrYgGwNwL1JDiKnxOOKRs6o0hXXIpAZtRfLmIF7EnUjbepmmhiZXezXAYMHnSGPu2J8dy5LWva2fkLm1vrT5ZKXY3HxzG6MY50GYwyLkkKjfwsLuPNLg9TpXeExodbj0I6EUz4lYPQZB66D0IsldNNYEk20oeJtgPaftHHhoWeQkKts2UXJvsoHU1RexXaB8fj8RiGBGWJYoUGoSMt8IPU5bk87mmPaxO9ijwq6yYt7C4ByRIc0kpvtYDT3qzcA4bFCp7mNY0GihQBewtmYjdjbc+dUUoRF7bHWFuEUHQ2qXPQ/eVvvKlobZPnoTHcRjh8T2zHwjbMfIeV/alXHe1CweFRnk08ItZAfvPqLDnbp0qoYmV5+8YYgrIF8TKA5Xcr4Wuq+gF7W2p8MLe30AcyzzYx8R8d0S9xGDbVTcEkHxbfXYUZE9tqq/BMbKyxXIZVQCWUj+0ksP7K1gQGzXa1jyvqQ9E9McfANhEuAidgzxRsykMGZEJBGxBIvSiJTiMf3rMe7w4ASMaL3jqcxb8RyPHbkMzVPxTioihZzsAdOeg1A8zsPMih+BKUhGb43Jd/wDMxLN7ZibeVq5Q1Z1libE1C+JoB8VQ74qsWM6w6TE0LLiqDkxVCS4mnxxguQZLiqBnxVV7iXH3dzDhbFxpJKdUi/8Ak/RfnXLYhsgVXvlGUyOLkkaE5QRc+d/nVEIC5SGrYqsqoy4ack/8W48hHHW6bxf9r/j/AJAv5lBwbtfQXFO8LHIx+6B56fPahsBgtv1/hVi4NErs63IKaMAo+8OW+9r1P6fE0tsZkkm9HeF4JK+xi93A/WiMH2IxalnKCUtzRlNlGwAJFWrg8KSAMshYai6lCNdGG3kNPKj8NMpmngJ7tki77vWVGAWQZMwsFIKlQba689aPJlcWmux0Y2iizYaSI2kR0P8AjUr9ToaIgnr1OAlisbEMSLsrA3ZAhBKxzAG2fKTlY2B9KVcU7AQYgOsYeB7AXiuB4lv/AGTagDUXHTeuXrl0mjnhfYqOGxQOxpnh8TSnFdk5cHGugeIDSePUW/E1vhv11HnWYXEmwvvbW21PTU1aF7iy0YfE0yw+JqrwYmieF8ajmF43VrbgHUeq7j3qaeMZGRcIMTR8OJqtQYqsxfE5Pggy97lL3YEqoF8oIBFy7Cw12zHkLySxjVIsMvjKvlDPESVjY6A6jMpOgcrsx6kaamq8eMRrKrxt9nNeykWIKnKykHZkbwldxcUTwLjQxWGjmtlLL4gCbqw0db76MDS7ifC44YJChbxzNK5Zr3aWwY8gNQnyoMcaka3os6SUNj8QNEvYWzOeQUakn5XpT2b4vng8R1jOVv0/Ue1Je1WOZ1TDRm0uNbKT+CBT428gbW9FamezqWweWgjs9KcTNLjCLd6e4wwP3YIzq3lmYfRquyHKABsBaknBcMqqMosiKI4x0VRb5/remmegydaNiEiSqv2i7Y5GMOHN5NnfknUA7F/y9dlnbDtjlJw+Hb7TaSQfc/wr/i6nl67UuSSeLK0UayIPjW5DnzH8Naow4Nc5gTn2Q3xXDsQTmhnANjmSRQyPc3OZrX/r1prwiN2gyTxRRjUGOPVCL9LWAP4dbg68xQXB+KCaMOFddwQ4ym439R50zWanON7QCYzWe23yrpZutLVmtQuNxrMGjiPjtYtyjvzJ/FbZRrzNhrQ8DbF/artInfRxeJgJVDhAW8fxIhO1ywU238G2tWkYnQctNunlVW4L2eiwxzXaSQXs7m9s2+UcieZ3ps2JrVBvqZYwbE1BJiqAfE0PJiaYsZjkGy4qhJMVQE+OANidelDy4mnRxi3IkxCITfKAeq+E/wC5bGgnlyqFXW2niPL151xNiKBxGIt+gp6iltmEpmb8XyFZSiRxc3kYHoBoPpWUHtF4/k3iTYGKmfZpbYuceUR/7TQOBbXLzFj7HY/Q/KnHBsEy4mSQgZXRFFjc3XqNPpQSXuxrz+GEu447A6RSr+HEzL9Qf1pjicLn4n3eYr3+AZQw3Vo5QysPMaH2oHshEyNiQylc2IeRMwIzKwGovuNKsLcJL4qHEBwDCsiZCD4hILG7X0sddq86a0PR12gXEDBwFmR8WuKh7po1KhmLldFO14i2YbWvyq+hFbQi45eXodx6iqHNjcbHOZP3SPERrcR93OFdVIsfDIoBY8yOWg0ve3cGxTPDG0ilHZFLod1YjxKfQ3qLIhsTriMaRBLuqBmSMZrA6aBAx8LE7ANrvY3qocc7IRySEQfZTZQ5XKwibMxUAm1opLg+H6HcWHt/hzJwzEZfijQTL5NCyyfkpqwYVlxEMco/5kaODuCGAYAj7w12NLhlli96LCcVLTPDpQ8TlJFKOp1U7/zHmNDQa4GN7Fo7MpOWRGyyWBOU3WxOltLn0r1jtD2djkiCYg+IaLKAMysx0yD78dyBlOo03+IeW8XwUuDlMc226OPhZeoPT8ufn7OHNDOqfUknjcOg+wnEAQCpuDsb3+tEwSZSzIbFjmYHUE2A33GgA5gW2qgYHi2XGOim6Ook0Nwr6XPlfn6irEnEfOj4cweVE/C+Nfus+JicEKzDExgXYWlIWWxA0AfXW3OnHHOJWiIvuVHyOY/RT8qrWIxcYYSGwcXAcaNruL879NaU8Y46WUm9hayczroSR1OwHmdjQrDTtm87G/ZHH3llQkKhXOx5AIbk/wDcxozs85xM8uLIt3p7nDg/dhTQn3tb/dVE4biXbNCmj4i0bEbBS2eT20HsDXq/AcKqIMosqqEQeQ5+v86CbtuRsfA+isqgDYVWO23a44de6hP27jf+7U8/8x5fPpc3tD2gXCwNIdW+GNPxOdh6cz5A15SszSO0shzO5LMx5k8/IfoBS8WLnLYcpUiZuGLKtmLA3vmBNwevn7004LFMgKyyB1B8BscxH+I/+fWlzySBbxhSejEi/wAtjRfCeImSPMy5WBKlfMV6Eox5/MRbosCTVKJ6UTY9Y0LMbAb/AMupoPA4uSa7SLki+6h+Jh1fy8ufmNxaV0YvI8OLL6IbLzcbnyT/AOXyvuJY5AososBy/P1PnQHf1o4itUDuQwOJqJsTQDYionxNGoGWHPiaW8W4p3cZboQDbkCQCfleuHxFDzMGBB1B0IPOicNaOXzOl4mrgCJgbgm41IAte4PPUb0ux/Clk3aS/XMT9Dp8rUG3AUDZkZ0Pkf13qcLbQuzn/EdPewpO5Kskf5D0txZzw8NGhVmzeI5PMC3XYXrmeW12LEW+I6W9BpUU2UHOSQQLXudfJQNLf150i4hji5tso2X+PnUubOsMK/YZCDmwuTj5BOVRl5XvespRWV5H9Zm/uKvYw8Fywx/4tR1iN/ZquOAO1VfBYf7UyHfKFUeV7kn1NWXAtX0ai1F35IG+hY8G1OMLJSHCPTXDyVFkQ6LHsElMYJKSwS0wgkqCcRyGkyh43RvhdGU6E6MCp0Gp0NKv2e4tl4dBHKGWSIGJkYFWtGzBWIaxC5ADfai5OILGuZjYWJ+Qub9NKSYPjS8RYrE2eBSFlYXAlO/cpex7oCxdvvaKNCTSeFoKy44fEx4hAyG4PiRrEHmA63GxFyDzB5g1W+0XZ9Z0aKYAR2BR1Jzq5veRBawXUXXXc7CmnGwy4a6IZcjJI0S2vIqkZlA2JtqF55QOdIuK8XVEw2Kgzph8RKsEqZcjIZcyJKqEeCRHBB08QNjewpcLi7iE6a2eNce4XJgpzFJcHcMqgh0Pwupy6j+B50ubiZBAJcgjcC1iP9Ox617J257MxTQrhnZY5CSuFdmLMJApYrdtWjYDnc+4Ar574gk0MrxS3V0Yqym2hH9b16sfWviid4djp+IcwCW/Ex/jc+opfNiyzWHic7Acv660uUs3M0Q+BeMCRTbW3Q6/pQyzTmrS13M4JabGOHnlwcqOwQlkzWureBtwbG6HT1r2LgmKLRA8uXoQD+tef9muwZktLiX0uPsxqTz8Tch5CrZ2n4mMNgpGTQ2yJbkz6X9QLn2pitRdmd9FN7Xcd/esUQpvFDdEtsT99vc6DyApH+9588R+zc/DfY66aj0rWAWw/r1P50XLhFktmF7G/n6X6U2EJOOvuByXLYXgJJMtpAtxzBvf2tvRyy2H9XJNBo1SB69CKpVYt7CbXILakbDkvmOp8/lapu/oLvK33lakjAwz1yZ6EMlcM+m9vTet0caxnEyDkjGaQ8uSjqx5elcYKYgMrNmZW1O18wBGnIbj2qLCQCNbDUkkluZ8z50u4szxuJU6ZWHLyv8A1yqWc3Be0l+3hDEk/dQ8aSomkoSHFllBKlSfu31/l71CcRm9b2tyuD/3f1tRvKq0BRO+KvcA7b9fYfrQzEE7C4G19bH8XWikwR+J9+nO3meQ8qrmOQxS+Fr897nXkalz5JY0pSWhkI8nSCcZNdrH2pTLvRcrd54trcudCSb15HqJct9uxVijWjisrKyoh56FhzTnBtSSA02wj19nLoeSP8LJTbDvSHCvTXDyVFkQ2LHcElHJMALnQCk8MtqWcW48cyxxWMj3yA/CoGjTSD8K8h946VHKFjrGvEeINO5gQkEgd643ijbZV/8AzyDb8IuelWHs/wAEiwsYWJAguWygkgFrX+Ik8hSXs5w0QxjckksWbVmZtWkc83b6CwqwxTVPk8IKPkbRyUs4zCmKligLC0ckeIkW4vaMkxLbfxOAfRD1FERy0n4t2IwWKcySw/aHeVGdH00GqnoByqZJJ2MssHEcIsyaWLC4BsDsbMNdjcadCK8Y/aT2WGJT95RWEsXhkzLlMsX3ZMvVfO2l9AAK9a7P8IXCQCGNpGQMzAyEMwznMRmsLi5J96T9qsOykOihgb5rsQAPvALYg5hc201U3NMw0pcX0Bn0s8G4bwE32rvHYUNPDFyvnb0H8lPzq64iBIw2Xa3h9G2/ryqrcLXvcbI3JbRj8j9A3zr22o8VGK6v/sj3dsveCGWNR5X+etVP9puJ+yhTkXZj/pAA/wDeatAkqq/tDwxaGNx9xyD6OBY/NQPek5U+LYcHsqcc4VSTsNfoKIliV111uNLE/Sl0bZhYi4tZvba3mKNwyBR4LAe5NZjly12Ba4/U64VGyZ1Y3AIyn1F/4UwMtDK1q4xEIe1ywtf4TbfcVTH3I1EFvk7ZnEZUIyklnOwW9x52Gg966ixz5wrR5Q17HMCdBfW1C8OxCZbKLNc3FiTvzNFl+Z9qCMnL30/2/P8AiCetUFGSuTJQpxG9uXtUEmK1OuluXXXn8vnTXlSAoNaf59KHnnNiL2PL9LnlS/EYkXH+HYDTXqaCmxzX0NrG+nWo8vqkhscTZZcLw6STW2VepvY+g3b6CuoPs3kVUZyCArGwAFtfFy15Co+DdrC9kmtm2D7A+TDkfOmkz1VgcMseUWBKLi6YumiZvjbT8KaD3O5oDFwIEIsAv9a+tMpmpfiGrsqVGWIRCwJtt16+1QPvTPEmlsm9eBmgoKkX45ctnFZWVlSDS/QmmOGalkRo2B6+0W0eUPMNJTOCWkeHkplBJU80amIu2mPnSSMCVoo2uCwva9gVBty3+tMv2eOJRJI7Z5M5DP8Ajy2CW0FkAIstqBMYxmMyuM0MO4OxYjb2H1arfwzBRwrliRUXew/nUkk7samWGKWjIpaTxTUZFNUkojUxtHNRCTUqSap0lpDiFYVxHiqQRPLISEQZmIBYgXAvYanekjdrMFi4ykeIhYkaBmCm+48L2J1tTDFKJI2RtVdSpHUMLH86rXH+DYUyQkwQq3ehu8CKlu78QXMABdmCqAdwWttRQhs5spHHMUYywbLdSTZb2HVbEnZqX9jYbJmO7EuffQfS9H/tBuJc19GF7W5jRtb+h9TQ3ZicNBccjkI/y/yIPvXsRadfQkfcsPeVxio0kjZJLZGUhrm2nW/K29+VB4rHLGpdzZRz/QDmfKqH2i7SyT3UXSLko3bzc8/Tb86XmyRxrZsIuTA8YqJKyxyBwDowuAf66jStrieoN+o/lSoVKshHOvMhmZVLGNhjB+I+4/lW0xoPM722+u1Kv3g1sTHrTv6h/wCf+i/YjQYv/Nv6VF+926DW/WgDIa5zVjzs72YW+K9+ev8ACh3xJ9q4zVyTSZTb7jIwSNmUVw5rZFYI6Vt6GKkQmrVwXiXeR2Y+JNCeo5H9KrRh0ovhEhSYD8V1P6fUCmelnLFlXh6YOVKUSwzNQEzUVM1AzNXrZZEC6gWINL3o2c0C1eL6hl+JaNVlZWVGOLzGaLiegYzRMbV9lFnlDSCSuuJ8R7uIkasdAOpOgHubfWg0ksDSHC8WaXFBZNVVjlsB924F+ul/nS8slFpeegUY3su/ZzCd1EL6s3iY9SdSfn+lP4ZaSwyUbFLSZROTHMUtFxS0oiloqOWppRGpjVJqnWalaS1KJ6S4B2MGnpXjcWHDowuB4WBsQwZVbbmPFb2NdPiKT8Ul+8pAa1jfYjkD8zY8rmjx49gykefdpcSwZ4Cx+zIeJj4iYm0ytf4st7X8h0pR2V4uInkDnwlcwHVlIFgOpB+lH9olLStI+UWQoACTuSbkkDrSfhWB1zHnRyjNZY12/wBgU48XYVxfGySWd/hBsF5Kp/Xa5pFiUsT0q1lQ2ZLG62J9DsRSDiGGIND6rFrkbilTpi2t5qwrXNq8zaKzpTXQNc1sUSOOr1l60FqVICaNJsFtIjrapeiF4cxIGwPP9PKm+E4IdlF7db2/KnY8E5voLlkS6CmHBE0zw/CaLljkw9jLCCn4kJ09b7e9Nu+Qxd4hutrj25HzvV+HBjvfUnlKTK3NhbI2h+90tuaEwWHzYqFfxSoPmwFMeIMwAXKLGwLZifM6W8jW+yeG7ziMI/Cxc/6FLfmBU+eK5JL5DMY14pwbIeYubDUHn/DWq/iUIv5Vd+Nx99ixGpFoEMjHcd5ICsYPoLtVb4lA3hUgF72exJAXW5JO3L+dVSSnFsUlTKziGoU00x+BsbilbCvE9TGUZbLcTTWjVZWVlSDS5xmiI2oNDRCNX10WeSTYjEZUPXp16D3Nq3wXhqxjMQC51LedcGIG1+Wv9fOi43pnHlLk/sFeqG0UtGRS0oilouOahlEEbxzUVHPSiOWiEmpDiGmN1nrvv6VrPWziKW4Bcg6XE2qqp2h79X8JQo1iCb6EXU+4ozi2L+yYDdhlHq5y/wD9VUOL4vucQ5G0kQsP8SeEfS1Elwpvp3M+LQHxafvJcg2GrevStYKJi+muSXUafCU0t6XNR4GPmdzqSfrTjCxAajc7nrpW44PJLmzrrQwhwQNzzYAewvb8zS7iHCb8qc4ZqziN2XJGbO/P8K82P6edUTqmmhaKNiOFnMQOW/l5etQNww9Kv+D7PxxoFFzzJO5J3NSHga1H/Swe3pjfaSXQ88Xhh6VPHwgnlV9XgK0THwVRyrV6XEjPaSZRsPwInlTbCdnD0qzQYYNcqbAMVuACSVNjvpa4I9qMQZQAbE23Atf2psYwj8KBbb6ifDdngBqKLhwKQqddLk6na/n0oqTE0FPiaZtmEWLx0diLhgRbKLNfysN6q6xZEEYsPEZCDqACfCum+w+RpvjcWACf6PlSOeRlBJytmO2xudABvcD2rpJR2zUCYxySbgDL06n26fnVl/Zjw27zYg7ACJfU2Z/kAv8Auqp4gbKNST8yf5163wfhQw2GjiG6i7nq7asfmbDyAqB+9MbHSIOJ4ZWDXG4sSCVJ/wBS2NVXEcOyHR3K20ViDb/VbN8yatWKc0ix4q/HFCWysY6Cq1NFe58z9KuGLSkM+GCiw2FQ+sw8mNxT4sS1lSSLY1leG4UX2WeNq6xK3jYDci1QoaIRq+lW1R5SdMAHDZ0+CXblcj89Kc8Pdu7UubsRc7c/Sg8VL4QPxsF+e/0vRqtW4oRhJ8W/3GSk2thqSUQktL1as/e/HkUXNsx1sANhyOpqptdwByk9TpPSiHEX8iNx0ogTUPGzBmJ602JqscV4vNG47tA6ZQToSQbkbj0qXhvGGmQsyZLG1r319xpvSVKLnw7hcXVhvFMZYpfbNcmxt4QbXttrb5VW+NYlXdLEG1zca+3/AG05mnqu4ps0p1/oAUHqNRrybDqEYRwwYdCVt6DX6k0fwcEQpfe353t9LVBFHvoBfc9aNVtgP6FHijTtmXoYwSUVhvDc3ux3P5AdAOlJoswk3JXLqDb4r6W06XphHNT6sEaJJXUmMCC7EADmfPb3pTjOJd3GWsW2AA6nQUtfCu/2uIOoK5Ix8KXYC56nWkSdOkakW4T1n7xQHfVoz0fEyxPg+MGGaXDsbZpLxt07xhf6G/qKM4pwWOVdPDJykuSb/wCI86E47wwTgEHLIux6jof41BhOMOBknVlYaZrEhvcc6So0+M+nZh9do3wPikgZ4JiSyC4J1Nul+fIg0biMT8qBdwZO82CoVudL3N+fIfrUEzl+drG4Ujf/ADeX9eVOh7ka6+DHt2ZNKzHMCABsp/M9D08qBklv4iLdB+v9cqleXPqRYfn781/OpOHcNOJlCi4Qau3QdB5n+dInK+hvyG/YbgAkY4iVQUF1jUi4ZjozW5gC49SelOcXxgYNhG5Z4m/srAs6W+4RuyjkdxsabwZUQKoAVQAAOQFLeL4KOYASLmtqDcgg+RBvS4waWuoTaA5e02HYXEg15WN/cEXFK8VxdDtnPojfwphFhUhXLGLD5nXzNBYiSrMcZULdWKcRiidkf3AH5mlM0jHdLepFO52pbianzxb7mprwJXvfYfX+FbolhrWV5bxlXMJgl67H4f0vRaNS1JgBrsB8qIgm0F+Y09+R/jVmOfYnlHudYiS80S9Lt9NPypmrUjlf/iV9LfMH+NN1am4J25fX8I6apL6BStQOAm/4ie/LKPYaUSrUrw6f8W4OxGa3Xa350zLJpwrz+GdBWn9B8jC9xzAHyvb8zUokpPJP3cq8lk0I5Bhsfe4o/PT4ZE7XgFqjubEBWBPQj8iPyNc/vYJtrfobg+tjyqN9beRuPkR+tBcUYhM6/EhuPTYj0t+VDObimzkrdE2NxNhSqB7sD1v9ah4jjsyi3MVzg2ug6j9K87JnU8lIaoNRtj3DtoP62rnE4dmcFZChIsQByBvf6/lUUE1xm5Hcc/X18vKpCzd4GALKUK6W0N78zVlqUUKWma/+nlHRldy2cA5je4O/0FOFeg03ufYdP51MGqjHFRujm76hBNxb0+mo/KhuMzHuH8rH5MKkD1BxBc0Tjqp+mv6VuTcXXgxdQ+LF5lDDmAfnWzNSPs/iiYrEHwmwPIj+VHyYgDc+3P2FdjyKUFI1xp0EtLUE2JtpzOwG/wD486GOILEr8NgDc2uQb7DYbUPKw0y/GD/I5j0I6+VZLJrRlGY6EuLl8pU3t90W2vzPrWmYvbNoOnM/y8q255sRfkOQ/ifOhJsSW0Wp5NJ35C66JwDI2Vfc8gKt3BsOI0AX/wAnqfOqlwxpFYKVVhuWBtbzINWmGewo8a5K+5klQ2fEUHNiKFkxdCy4imxgCSTzUBNJW5JaGkko26RxHM9LpzRMz0DM1Q5ZGrbB2rK4L+YrKh5FFHUO9E4bZfSsrKPEBMmwouov5/maJWsrKrx/ChMurJFoE/8Aqh/0/wCNZWV2X/T9UHDv9DXHfhT/AD01rVZW4/1Z/Y1/CvuctQuO/s2/yn8jWVlMyfCwF1K03wiiuGfe9v1rKyvn8P6kfp+D0MnwMOwh+2tyysfew1phGftCOWUG3nWVlezh6fcjl+AsV2Kysq0WdVs1lZRHEE3hj00sBtpUOC/s78yxuefxda1WUl/H9jexzjGswt+BvzWuoR4B5i9ZWUC+NndgDFsbH0qDBVusqSX6iDXwDfg5+zB5kknz1NNVNZWV6WH9NAy6nLGonNarKYwCF6HkNZWUmRwJLQWI29x+dZWV5+boHj6i5Nvn+dZWVleauh6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dirty="0"/>
          </a:p>
        </p:txBody>
      </p:sp>
      <p:sp>
        <p:nvSpPr>
          <p:cNvPr id="374790" name="AutoShape 6" descr="data:image/jpg;base64,/9j/4AAQSkZJRgABAQAAAQABAAD/2wCEAAkGBhQSEBUUEhQUFRQUFBcUFRQWFxQWFxcXFBcVFxYYFxUXHCYeFxkjGRQUHy8gIycpLCwsFR4xNTAqNSYrLCkBCQoKDgwOGg8PGiwlHyQsLCwpLCwsLCwsLCwsLCwsNCwsLCwsLCwsLCwsLCwsLCwsLCwsLCwpLCwsLCwpLCwsLP/AABEIAMIBAwMBIgACEQEDEQH/xAAcAAACAgMBAQAAAAAAAAAAAAAEBQMGAAECBwj/xABFEAACAQIEAwYDBQUGBQMFAAABAgMAEQQSITEFQVEGEyJhcYEykaEjQlKxwQcU0eHwM1NicoKSJENzovE0stIVFmOTwv/EABoBAAMBAQEBAAAAAAAAAAAAAAIDBAEABQb/xAAwEQACAgIBAwEHAwMFAAAAAAAAAQIRAyESMUFRBBMiMmFxgcEzkaEUUvBCsdHh8f/aAAwDAQACEQMRAD8ApEeGW5NhcixPUdDU8MGSPKgvlUhRp52veuIzRUbEefpv/Ovs1FdTyrJeDYMrCiSakLY/XS/ppRWJ4LfCtBFYXWy5ibDxZt9T1rjC4pScoYZvw7N/tOtNsO1IlFVX2Ot3YbgoLKtxsAPkKXdncE/dkFLiPEzAqRZrFroy5uQDHTS4bQ6WLaA0cIldSGvY6aFlPsykEexqaY2JVeK9isNiZ3iH2WIVFkug+JWJGYrs3isCNDsbm9UbjvY/EYTV0un94uoF+Tc0Pkfma9p4dw4xvdWQofizIBKdNPtEsGF/xLfzNOThFcWYAjzF9wQd/In51FOhyPmO9SRMb6anpXq/FP2Z4SbESmNmi7kqZ41GgVkzhxfQA+LbpterRwTsxhcNHmw8AfKLmVzuBuQTdjp0FvOhXmzmeU8E7E4zEWywlVP3n8I+W/0q5YP9j6IM2MxAUAZioKpoNSbm7EeYAq+tLIZIu7YyREuJViAjUAr4GEl9bMLEB9c22lMoMA1nHgjSS9woztYqFYFjYa76g7mtllaMUEIeE9gsHFlMeHD5rAOyjW4uDeUluW4XnTfDFBNJCe6j7tYyLXkLd5n0AGWxGTod6YYbhUaoqHM6oqqveMW0UADw6KTYb2pjCAosoCjoAAPkKmlkY1REeMwbtBIIROZSHEZyrCAbkKbkLysedFJgkd/DDG3dkhxJLnYEjQMLPbe9jTDF4RZVKPmyncK7pflYlCDb3rxhZZez/FTcs+EnN7nXNGTv/wBRCff/AFVkbmml1Nbo9QwPZBY8ZLilSFZJFVALEhAos2UWFi1hc+XmaPx3B3li7tnjCllLWjPiCsGKnx7Nax8iaYYbFLIiujBldQysNiCLgj2qW9Ic5XYaSBGwshIOaPS+ndtz5/2n9XNCYbg8iPK+aJ3lYEkoRZVXKiAZj4RqfVj1pm06ghSwBa5AJFzl3sOdqHxvFFihMpuQLAAbsWIVVHmWIA9axOXRHaFPFuzxmRYzFBkLAyEMc7KNSqkpoWa1zfYtzN6yTg0Ya/cSRgf3RsCfSJwbDpbn5UfJwtpR9vI4v9yJ3jUeWZLO3qTY9BXn/bjsXiMJG2K4fisUO78UkTSyP4RuyljqBzU30+VPhK/dsCSrdD/BxSZWeSZoyzfZwSBMyLsqkyLmZzubNYXsNrkLjnG5cI0KvCZ3mJASBSGAUAlsrEgqMw1uN6Z/s27UPxDAh5gDIjmJ7CwawBDW21DC/nT9+Ex3JUd2xFsyeHTexHwkeoNE8nGTUkZxtWig8X4NgcR/6rDKjEXzMgRv/wB0RK79Wqnca/YxEwzYSYpfULJ40Po662+des8S4PMEbuGjZ2++4ysNdTZfA5AvZbIOvOq6eCLDaOPvEkN2LscrMxNyxH9nMxPJbgeWlOg4zAdo8G412KxWEJMsRy/3ieJPmNve1JstfQX/ANQcyNGF70Lo8iAAKdsrhjYt1Ck25gUBif2UQ4p83dsh0JMXgVrk7kggHQ7D8xRSxxirs5TbZ4aDT7hfZPFzC6QOFP33tGvsz2B9q974B+zKDDA5UjVrnKyqWcDZbu5Jzczaw5W01c4vCYbDpnkuQCACSzMzbKqhfFI5Ow1JNJU0gnGzxHBfszn/AOZJGvOyh5D+QX60TJ2FiQXeZ9wossQuToAozsWJOgtvXrOEWbvMzwxpG8ZyRWTNGVZcpll1uzKz+FQQuW1ySTS3tDwzEyKe6xfdOfhSOGMJ/qZsz26m49OVURzvoLeNHmr9gYr7zfOKt16scLHzRGNgCxRLmw3OlZTParwDwPDBiAACSMpIF/Xb2o6NqQlFWRMoBVm1TcKd8wHKnMbV62KbdpiGqCp8DHMLSLe2xGjD0I2plgUZFADFwPxnxf7hofce9LoZKYQSVs4K7Msb4TGAkA3DH7raE+nJvYmm8LUhjIYWYAjoRcfI1rHJiFS+FfxD/lvZwRzCs2t7cibelRzTGRZccM/vTSBq844R2mxUrmLulV1tctnjBv0VkOotrr6E1Z8KuLbd4l9FY/UOPyqOcL2NTHEHDXXiHfqPs5cOIpNdQ8blo2y8xlZ1uNtKZYzg4c5ltmHJgCrHSxYHpypGnBJmYH97kS26qsZUj0dCQfO5p/geHZbEySE/5ja/mosp9xUstbTGrZX+I8DlnQhMZi4ZgNPEES40F41RfBcb7+tIv2Z9rMXJipsHjGLtErHO1sysjBSpI+IG/Pp51c8ZIwhMkysrQC8jqF8SgeKRCB4ktclLBgBzsAy3s/wVIsVicRmzPiSrAgWXJlB8B+8CbG/S3rXKSknZjVPRbFepA9JeDcdjxKuYyD3crxNYgi6HQgjcEWI/lTRXpbVdQ0woPSTtn2XTiGFaFrBx4on/AAuNv9J2Pl6U0D12HoVp2jXs8s/ZT2tfDTNw3F3UhysWb7r31jv0bcefrXq+IxGoRT4idf8ACOZPSqtxLsJhsTiRicSt3VQMqMyqcuxdhYuw20y7c6i4/PaNcPBZJcaxiUgWKQgXmlPO4S+p5mmSjGcrQCuKphfBpf3qeTFfde+Hw3/Rjb7SQf53HyQU843wlcTh2hLFAwGV1+JGUhkYeYYA1BwmFUUBBZEURxjoiCw/Kj+8pc2+WuwS6FG/+3eNM6q/EYhErA5kSzsFNxmUIL+YLW9avOMkAhcvYqI2L32sFObTpa9ZnqqftE7RHD4dI0jM0k8gUQre7opDSDwgmx0U6ffNck5ySO+FBP7NuCfuvDolIs8l5nHMGSxUeyBfrTHhHaiHESTRIymSByjqGB0voynmOXkQR0vQX4NxfiIvi5lwWHOpiTRsvmAb/wC9vaiuHcKwXDFMkAYsFYNipMz220WNbXuei8udMcFJtt7BTqqPQcTjFQXY2voOpPQAak+lKp5nxKEIqhGBsZFzX5fAdvfX0pDwntTgZHLDFxvI1tJHykWGyrIFyjU6AfpTri/EcsYCmzSHIp6Zr6j0UO3+isUKNuwcw4eAiJFcugBRI0u3iBACXGRRYm7NZRfXXaDG8IWDFQzQLO87CRShmlZCCoF5C7MsaKWBuBysATYU9w5CIqjQACw5bVj4is3Z2iLh2DaPM0kjSSSHM5uwQaWCxRkkIo+Z3JJrMXh43ZHdFZ4yTGxGqE6EqeVxXMmJoWXE0Sic2TYmS9tSLG+hIv5G24qtcX7ZYfDOUcvcfEVjkcA2uAzgHxWINt7EU0lxNIcbje6nD3OSYBGtc/aICUNh+Jcy+qpVEMdi3IFP7R8F/ffOOW//ALaypHxEhN/sxfkwLH3INr+n13rKd7MDkeVwyXFxRCNSjD4q9rak+lj5+v8AXoxikvXo48ikIaoPjejYZaSzQ57eJlsbgqbG+29YmIljIFxKCdB8L/wIHXSmuflaOqy1QTUyw81V+CemUE9BOJidFigmpnhp6rmHxFM8PPUWSA6LLJh5qZYeaq5h8RTLD4ioZwHJhvFsFJMuVXUoVKvC+ZVkB3Blj8aaacxrqKwcOGIgMbQnDmO0aqDGylFVbBSAQYyLrYgGwNwL1JDiKnxOOKRs6o0hXXIpAZtRfLmIF7EnUjbepmmhiZXezXAYMHnSGPu2J8dy5LWva2fkLm1vrT5ZKXY3HxzG6MY50GYwyLkkKjfwsLuPNLg9TpXeExodbj0I6EUz4lYPQZB66D0IsldNNYEk20oeJtgPaftHHhoWeQkKts2UXJvsoHU1RexXaB8fj8RiGBGWJYoUGoSMt8IPU5bk87mmPaxO9ijwq6yYt7C4ByRIc0kpvtYDT3qzcA4bFCp7mNY0GihQBewtmYjdjbc+dUUoRF7bHWFuEUHQ2qXPQ/eVvvKlobZPnoTHcRjh8T2zHwjbMfIeV/alXHe1CweFRnk08ItZAfvPqLDnbp0qoYmV5+8YYgrIF8TKA5Xcr4Wuq+gF7W2p8MLe30AcyzzYx8R8d0S9xGDbVTcEkHxbfXYUZE9tqq/BMbKyxXIZVQCWUj+0ksP7K1gQGzXa1jyvqQ9E9McfANhEuAidgzxRsykMGZEJBGxBIvSiJTiMf3rMe7w4ASMaL3jqcxb8RyPHbkMzVPxTioihZzsAdOeg1A8zsPMih+BKUhGb43Jd/wDMxLN7ZibeVq5Q1Z1libE1C+JoB8VQ74qsWM6w6TE0LLiqDkxVCS4mnxxguQZLiqBnxVV7iXH3dzDhbFxpJKdUi/8Ak/RfnXLYhsgVXvlGUyOLkkaE5QRc+d/nVEIC5SGrYqsqoy4ack/8W48hHHW6bxf9r/j/AJAv5lBwbtfQXFO8LHIx+6B56fPahsBgtv1/hVi4NErs63IKaMAo+8OW+9r1P6fE0tsZkkm9HeF4JK+xi93A/WiMH2IxalnKCUtzRlNlGwAJFWrg8KSAMshYai6lCNdGG3kNPKj8NMpmngJ7tki77vWVGAWQZMwsFIKlQba689aPJlcWmux0Y2iizYaSI2kR0P8AjUr9ToaIgnr1OAlisbEMSLsrA3ZAhBKxzAG2fKTlY2B9KVcU7AQYgOsYeB7AXiuB4lv/AGTagDUXHTeuXrl0mjnhfYqOGxQOxpnh8TSnFdk5cHGugeIDSePUW/E1vhv11HnWYXEmwvvbW21PTU1aF7iy0YfE0yw+JqrwYmieF8ajmF43VrbgHUeq7j3qaeMZGRcIMTR8OJqtQYqsxfE5Pggy97lL3YEqoF8oIBFy7Cw12zHkLySxjVIsMvjKvlDPESVjY6A6jMpOgcrsx6kaamq8eMRrKrxt9nNeykWIKnKykHZkbwldxcUTwLjQxWGjmtlLL4gCbqw0db76MDS7ifC44YJChbxzNK5Zr3aWwY8gNQnyoMcaka3os6SUNj8QNEvYWzOeQUakn5XpT2b4vng8R1jOVv0/Ue1Je1WOZ1TDRm0uNbKT+CBT428gbW9FamezqWweWgjs9KcTNLjCLd6e4wwP3YIzq3lmYfRquyHKABsBaknBcMqqMosiKI4x0VRb5/remmegydaNiEiSqv2i7Y5GMOHN5NnfknUA7F/y9dlnbDtjlJw+Hb7TaSQfc/wr/i6nl67UuSSeLK0UayIPjW5DnzH8Naow4Nc5gTn2Q3xXDsQTmhnANjmSRQyPc3OZrX/r1prwiN2gyTxRRjUGOPVCL9LWAP4dbg68xQXB+KCaMOFddwQ4ym439R50zWanON7QCYzWe23yrpZutLVmtQuNxrMGjiPjtYtyjvzJ/FbZRrzNhrQ8DbF/artInfRxeJgJVDhAW8fxIhO1ywU238G2tWkYnQctNunlVW4L2eiwxzXaSQXs7m9s2+UcieZ3ps2JrVBvqZYwbE1BJiqAfE0PJiaYsZjkGy4qhJMVQE+OANidelDy4mnRxi3IkxCITfKAeq+E/wC5bGgnlyqFXW2niPL151xNiKBxGIt+gp6iltmEpmb8XyFZSiRxc3kYHoBoPpWUHtF4/k3iTYGKmfZpbYuceUR/7TQOBbXLzFj7HY/Q/KnHBsEy4mSQgZXRFFjc3XqNPpQSXuxrz+GEu447A6RSr+HEzL9Qf1pjicLn4n3eYr3+AZQw3Vo5QysPMaH2oHshEyNiQylc2IeRMwIzKwGovuNKsLcJL4qHEBwDCsiZCD4hILG7X0sddq86a0PR12gXEDBwFmR8WuKh7po1KhmLldFO14i2YbWvyq+hFbQi45eXodx6iqHNjcbHOZP3SPERrcR93OFdVIsfDIoBY8yOWg0ve3cGxTPDG0ilHZFLod1YjxKfQ3qLIhsTriMaRBLuqBmSMZrA6aBAx8LE7ANrvY3qocc7IRySEQfZTZQ5XKwibMxUAm1opLg+H6HcWHt/hzJwzEZfijQTL5NCyyfkpqwYVlxEMco/5kaODuCGAYAj7w12NLhlli96LCcVLTPDpQ8TlJFKOp1U7/zHmNDQa4GN7Fo7MpOWRGyyWBOU3WxOltLn0r1jtD2djkiCYg+IaLKAMysx0yD78dyBlOo03+IeW8XwUuDlMc226OPhZeoPT8ufn7OHNDOqfUknjcOg+wnEAQCpuDsb3+tEwSZSzIbFjmYHUE2A33GgA5gW2qgYHi2XGOim6Ook0Nwr6XPlfn6irEnEfOj4cweVE/C+Nfus+JicEKzDExgXYWlIWWxA0AfXW3OnHHOJWiIvuVHyOY/RT8qrWIxcYYSGwcXAcaNruL879NaU8Y46WUm9hayczroSR1OwHmdjQrDTtm87G/ZHH3llQkKhXOx5AIbk/wDcxozs85xM8uLIt3p7nDg/dhTQn3tb/dVE4biXbNCmj4i0bEbBS2eT20HsDXq/AcKqIMosqqEQeQ5+v86CbtuRsfA+isqgDYVWO23a44de6hP27jf+7U8/8x5fPpc3tD2gXCwNIdW+GNPxOdh6cz5A15SszSO0shzO5LMx5k8/IfoBS8WLnLYcpUiZuGLKtmLA3vmBNwevn7004LFMgKyyB1B8BscxH+I/+fWlzySBbxhSejEi/wAtjRfCeImSPMy5WBKlfMV6Eox5/MRbosCTVKJ6UTY9Y0LMbAb/AMupoPA4uSa7SLki+6h+Jh1fy8ufmNxaV0YvI8OLL6IbLzcbnyT/AOXyvuJY5AososBy/P1PnQHf1o4itUDuQwOJqJsTQDYionxNGoGWHPiaW8W4p3cZboQDbkCQCfleuHxFDzMGBB1B0IPOicNaOXzOl4mrgCJgbgm41IAte4PPUb0ux/Clk3aS/XMT9Dp8rUG3AUDZkZ0Pkf13qcLbQuzn/EdPewpO5Kskf5D0txZzw8NGhVmzeI5PMC3XYXrmeW12LEW+I6W9BpUU2UHOSQQLXudfJQNLf150i4hji5tso2X+PnUubOsMK/YZCDmwuTj5BOVRl5XvespRWV5H9Zm/uKvYw8Fywx/4tR1iN/ZquOAO1VfBYf7UyHfKFUeV7kn1NWXAtX0ai1F35IG+hY8G1OMLJSHCPTXDyVFkQ6LHsElMYJKSwS0wgkqCcRyGkyh43RvhdGU6E6MCp0Gp0NKv2e4tl4dBHKGWSIGJkYFWtGzBWIaxC5ADfai5OILGuZjYWJ+Qub9NKSYPjS8RYrE2eBSFlYXAlO/cpex7oCxdvvaKNCTSeFoKy44fEx4hAyG4PiRrEHmA63GxFyDzB5g1W+0XZ9Z0aKYAR2BR1Jzq5veRBawXUXXXc7CmnGwy4a6IZcjJI0S2vIqkZlA2JtqF55QOdIuK8XVEw2Kgzph8RKsEqZcjIZcyJKqEeCRHBB08QNjewpcLi7iE6a2eNce4XJgpzFJcHcMqgh0Pwupy6j+B50ubiZBAJcgjcC1iP9Ox617J257MxTQrhnZY5CSuFdmLMJApYrdtWjYDnc+4Ar574gk0MrxS3V0Yqym2hH9b16sfWviid4djp+IcwCW/Ex/jc+opfNiyzWHic7Acv660uUs3M0Q+BeMCRTbW3Q6/pQyzTmrS13M4JabGOHnlwcqOwQlkzWureBtwbG6HT1r2LgmKLRA8uXoQD+tef9muwZktLiX0uPsxqTz8Tch5CrZ2n4mMNgpGTQ2yJbkz6X9QLn2pitRdmd9FN7Xcd/esUQpvFDdEtsT99vc6DyApH+9588R+zc/DfY66aj0rWAWw/r1P50XLhFktmF7G/n6X6U2EJOOvuByXLYXgJJMtpAtxzBvf2tvRyy2H9XJNBo1SB69CKpVYt7CbXILakbDkvmOp8/lapu/oLvK33lakjAwz1yZ6EMlcM+m9vTet0caxnEyDkjGaQ8uSjqx5elcYKYgMrNmZW1O18wBGnIbj2qLCQCNbDUkkluZ8z50u4szxuJU6ZWHLyv8A1yqWc3Be0l+3hDEk/dQ8aSomkoSHFllBKlSfu31/l71CcRm9b2tyuD/3f1tRvKq0BRO+KvcA7b9fYfrQzEE7C4G19bH8XWikwR+J9+nO3meQ8qrmOQxS+Fr897nXkalz5JY0pSWhkI8nSCcZNdrH2pTLvRcrd54trcudCSb15HqJct9uxVijWjisrKyoh56FhzTnBtSSA02wj19nLoeSP8LJTbDvSHCvTXDyVFkQ2LHcElHJMALnQCk8MtqWcW48cyxxWMj3yA/CoGjTSD8K8h946VHKFjrGvEeINO5gQkEgd643ijbZV/8AzyDb8IuelWHs/wAEiwsYWJAguWygkgFrX+Ik8hSXs5w0QxjckksWbVmZtWkc83b6CwqwxTVPk8IKPkbRyUs4zCmKligLC0ckeIkW4vaMkxLbfxOAfRD1FERy0n4t2IwWKcySw/aHeVGdH00GqnoByqZJJ2MssHEcIsyaWLC4BsDsbMNdjcadCK8Y/aT2WGJT95RWEsXhkzLlMsX3ZMvVfO2l9AAK9a7P8IXCQCGNpGQMzAyEMwznMRmsLi5J96T9qsOykOihgb5rsQAPvALYg5hc201U3NMw0pcX0Bn0s8G4bwE32rvHYUNPDFyvnb0H8lPzq64iBIw2Xa3h9G2/ryqrcLXvcbI3JbRj8j9A3zr22o8VGK6v/sj3dsveCGWNR5X+etVP9puJ+yhTkXZj/pAA/wDeatAkqq/tDwxaGNx9xyD6OBY/NQPek5U+LYcHsqcc4VSTsNfoKIliV111uNLE/Sl0bZhYi4tZvba3mKNwyBR4LAe5NZjly12Ba4/U64VGyZ1Y3AIyn1F/4UwMtDK1q4xEIe1ywtf4TbfcVTH3I1EFvk7ZnEZUIyklnOwW9x52Gg966ixz5wrR5Q17HMCdBfW1C8OxCZbKLNc3FiTvzNFl+Z9qCMnL30/2/P8AiCetUFGSuTJQpxG9uXtUEmK1OuluXXXn8vnTXlSAoNaf59KHnnNiL2PL9LnlS/EYkXH+HYDTXqaCmxzX0NrG+nWo8vqkhscTZZcLw6STW2VepvY+g3b6CuoPs3kVUZyCArGwAFtfFy15Co+DdrC9kmtm2D7A+TDkfOmkz1VgcMseUWBKLi6YumiZvjbT8KaD3O5oDFwIEIsAv9a+tMpmpfiGrsqVGWIRCwJtt16+1QPvTPEmlsm9eBmgoKkX45ctnFZWVlSDS/QmmOGalkRo2B6+0W0eUPMNJTOCWkeHkplBJU80amIu2mPnSSMCVoo2uCwva9gVBty3+tMv2eOJRJI7Z5M5DP8Ajy2CW0FkAIstqBMYxmMyuM0MO4OxYjb2H1arfwzBRwrliRUXew/nUkk7samWGKWjIpaTxTUZFNUkojUxtHNRCTUqSap0lpDiFYVxHiqQRPLISEQZmIBYgXAvYanekjdrMFi4ykeIhYkaBmCm+48L2J1tTDFKJI2RtVdSpHUMLH86rXH+DYUyQkwQq3ehu8CKlu78QXMABdmCqAdwWttRQhs5spHHMUYywbLdSTZb2HVbEnZqX9jYbJmO7EuffQfS9H/tBuJc19GF7W5jRtb+h9TQ3ZicNBccjkI/y/yIPvXsRadfQkfcsPeVxio0kjZJLZGUhrm2nW/K29+VB4rHLGpdzZRz/QDmfKqH2i7SyT3UXSLko3bzc8/Tb86XmyRxrZsIuTA8YqJKyxyBwDowuAf66jStrieoN+o/lSoVKshHOvMhmZVLGNhjB+I+4/lW0xoPM722+u1Kv3g1sTHrTv6h/wCf+i/YjQYv/Nv6VF+926DW/WgDIa5zVjzs72YW+K9+ev8ACh3xJ9q4zVyTSZTb7jIwSNmUVw5rZFYI6Vt6GKkQmrVwXiXeR2Y+JNCeo5H9KrRh0ovhEhSYD8V1P6fUCmelnLFlXh6YOVKUSwzNQEzUVM1AzNXrZZEC6gWINL3o2c0C1eL6hl+JaNVlZWVGOLzGaLiegYzRMbV9lFnlDSCSuuJ8R7uIkasdAOpOgHubfWg0ksDSHC8WaXFBZNVVjlsB924F+ul/nS8slFpeegUY3su/ZzCd1EL6s3iY9SdSfn+lP4ZaSwyUbFLSZROTHMUtFxS0oiloqOWppRGpjVJqnWalaS1KJ6S4B2MGnpXjcWHDowuB4WBsQwZVbbmPFb2NdPiKT8Ul+8pAa1jfYjkD8zY8rmjx49gykefdpcSwZ4Cx+zIeJj4iYm0ytf4st7X8h0pR2V4uInkDnwlcwHVlIFgOpB+lH9olLStI+UWQoACTuSbkkDrSfhWB1zHnRyjNZY12/wBgU48XYVxfGySWd/hBsF5Kp/Xa5pFiUsT0q1lQ2ZLG62J9DsRSDiGGIND6rFrkbilTpi2t5qwrXNq8zaKzpTXQNc1sUSOOr1l60FqVICaNJsFtIjrapeiF4cxIGwPP9PKm+E4IdlF7db2/KnY8E5voLlkS6CmHBE0zw/CaLljkw9jLCCn4kJ09b7e9Nu+Qxd4hutrj25HzvV+HBjvfUnlKTK3NhbI2h+90tuaEwWHzYqFfxSoPmwFMeIMwAXKLGwLZifM6W8jW+yeG7ziMI/Cxc/6FLfmBU+eK5JL5DMY14pwbIeYubDUHn/DWq/iUIv5Vd+Nx99ixGpFoEMjHcd5ICsYPoLtVb4lA3hUgF72exJAXW5JO3L+dVSSnFsUlTKziGoU00x+BsbilbCvE9TGUZbLcTTWjVZWVlSDS5xmiI2oNDRCNX10WeSTYjEZUPXp16D3Nq3wXhqxjMQC51LedcGIG1+Wv9fOi43pnHlLk/sFeqG0UtGRS0oilouOahlEEbxzUVHPSiOWiEmpDiGmN1nrvv6VrPWziKW4Bcg6XE2qqp2h79X8JQo1iCb6EXU+4ozi2L+yYDdhlHq5y/wD9VUOL4vucQ5G0kQsP8SeEfS1Elwpvp3M+LQHxafvJcg2GrevStYKJi+muSXUafCU0t6XNR4GPmdzqSfrTjCxAajc7nrpW44PJLmzrrQwhwQNzzYAewvb8zS7iHCb8qc4ZqziN2XJGbO/P8K82P6edUTqmmhaKNiOFnMQOW/l5etQNww9Kv+D7PxxoFFzzJO5J3NSHga1H/Swe3pjfaSXQ88Xhh6VPHwgnlV9XgK0THwVRyrV6XEjPaSZRsPwInlTbCdnD0qzQYYNcqbAMVuACSVNjvpa4I9qMQZQAbE23Atf2psYwj8KBbb6ifDdngBqKLhwKQqddLk6na/n0oqTE0FPiaZtmEWLx0diLhgRbKLNfysN6q6xZEEYsPEZCDqACfCum+w+RpvjcWACf6PlSOeRlBJytmO2xudABvcD2rpJR2zUCYxySbgDL06n26fnVl/Zjw27zYg7ACJfU2Z/kAv8Auqp4gbKNST8yf5163wfhQw2GjiG6i7nq7asfmbDyAqB+9MbHSIOJ4ZWDXG4sSCVJ/wBS2NVXEcOyHR3K20ViDb/VbN8yatWKc0ix4q/HFCWysY6Cq1NFe58z9KuGLSkM+GCiw2FQ+sw8mNxT4sS1lSSLY1leG4UX2WeNq6xK3jYDci1QoaIRq+lW1R5SdMAHDZ0+CXblcj89Kc8Pdu7UubsRc7c/Sg8VL4QPxsF+e/0vRqtW4oRhJ8W/3GSk2thqSUQktL1as/e/HkUXNsx1sANhyOpqptdwByk9TpPSiHEX8iNx0ogTUPGzBmJ602JqscV4vNG47tA6ZQToSQbkbj0qXhvGGmQsyZLG1r319xpvSVKLnw7hcXVhvFMZYpfbNcmxt4QbXttrb5VW+NYlXdLEG1zca+3/AG05mnqu4ps0p1/oAUHqNRrybDqEYRwwYdCVt6DX6k0fwcEQpfe353t9LVBFHvoBfc9aNVtgP6FHijTtmXoYwSUVhvDc3ux3P5AdAOlJoswk3JXLqDb4r6W06XphHNT6sEaJJXUmMCC7EADmfPb3pTjOJd3GWsW2AA6nQUtfCu/2uIOoK5Ix8KXYC56nWkSdOkakW4T1n7xQHfVoz0fEyxPg+MGGaXDsbZpLxt07xhf6G/qKM4pwWOVdPDJykuSb/wCI86E47wwTgEHLIux6jof41BhOMOBknVlYaZrEhvcc6So0+M+nZh9do3wPikgZ4JiSyC4J1Nul+fIg0biMT8qBdwZO82CoVudL3N+fIfrUEzl+drG4Ujf/ADeX9eVOh7ka6+DHt2ZNKzHMCABsp/M9D08qBklv4iLdB+v9cqleXPqRYfn781/OpOHcNOJlCi4Qau3QdB5n+dInK+hvyG/YbgAkY4iVQUF1jUi4ZjozW5gC49SelOcXxgYNhG5Z4m/srAs6W+4RuyjkdxsabwZUQKoAVQAAOQFLeL4KOYASLmtqDcgg+RBvS4waWuoTaA5e02HYXEg15WN/cEXFK8VxdDtnPojfwphFhUhXLGLD5nXzNBYiSrMcZULdWKcRiidkf3AH5mlM0jHdLepFO52pbianzxb7mprwJXvfYfX+FbolhrWV5bxlXMJgl67H4f0vRaNS1JgBrsB8qIgm0F+Y09+R/jVmOfYnlHudYiS80S9Lt9NPypmrUjlf/iV9LfMH+NN1am4J25fX8I6apL6BStQOAm/4ie/LKPYaUSrUrw6f8W4OxGa3Xa350zLJpwrz+GdBWn9B8jC9xzAHyvb8zUokpPJP3cq8lk0I5Bhsfe4o/PT4ZE7XgFqjubEBWBPQj8iPyNc/vYJtrfobg+tjyqN9beRuPkR+tBcUYhM6/EhuPTYj0t+VDObimzkrdE2NxNhSqB7sD1v9ah4jjsyi3MVzg2ug6j9K87JnU8lIaoNRtj3DtoP62rnE4dmcFZChIsQByBvf6/lUUE1xm5Hcc/X18vKpCzd4GALKUK6W0N78zVlqUUKWma/+nlHRldy2cA5je4O/0FOFeg03ufYdP51MGqjHFRujm76hBNxb0+mo/KhuMzHuH8rH5MKkD1BxBc0Tjqp+mv6VuTcXXgxdQ+LF5lDDmAfnWzNSPs/iiYrEHwmwPIj+VHyYgDc+3P2FdjyKUFI1xp0EtLUE2JtpzOwG/wD486GOILEr8NgDc2uQb7DYbUPKw0y/GD/I5j0I6+VZLJrRlGY6EuLl8pU3t90W2vzPrWmYvbNoOnM/y8q255sRfkOQ/ifOhJsSW0Wp5NJ35C66JwDI2Vfc8gKt3BsOI0AX/wAnqfOqlwxpFYKVVhuWBtbzINWmGewo8a5K+5klQ2fEUHNiKFkxdCy4imxgCSTzUBNJW5JaGkko26RxHM9LpzRMz0DM1Q5ZGrbB2rK4L+YrKh5FFHUO9E4bZfSsrKPEBMmwouov5/maJWsrKrx/ChMurJFoE/8Aqh/0/wCNZWV2X/T9UHDv9DXHfhT/AD01rVZW4/1Z/Y1/CvuctQuO/s2/yn8jWVlMyfCwF1K03wiiuGfe9v1rKyvn8P6kfp+D0MnwMOwh+2tyysfew1phGftCOWUG3nWVlezh6fcjl+AsV2Kysq0WdVs1lZRHEE3hj00sBtpUOC/s78yxuefxda1WUl/H9jexzjGswt+BvzWuoR4B5i9ZWUC+NndgDFsbH0qDBVusqSX6iDXwDfg5+zB5kknz1NNVNZWV6WH9NAy6nLGonNarKYwCF6HkNZWUmRwJLQWI29x+dZWV5+boHj6i5Nvn+dZWVleauh6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dirty="0"/>
          </a:p>
        </p:txBody>
      </p:sp>
      <p:sp>
        <p:nvSpPr>
          <p:cNvPr id="8" name="Espace réservé du numéro de diapositive 7"/>
          <p:cNvSpPr>
            <a:spLocks noGrp="1"/>
          </p:cNvSpPr>
          <p:nvPr>
            <p:ph type="sldNum" sz="quarter" idx="12"/>
          </p:nvPr>
        </p:nvSpPr>
        <p:spPr/>
        <p:txBody>
          <a:bodyPr/>
          <a:lstStyle/>
          <a:p>
            <a:fld id="{36970340-18DE-4ECD-9242-F7D9AA23E925}" type="slidenum">
              <a:rPr lang="fr-FR" smtClean="0"/>
              <a:pPr/>
              <a:t>6</a:t>
            </a:fld>
            <a:endParaRPr lang="fr-F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Autofit/>
          </a:bodyPr>
          <a:lstStyle/>
          <a:p>
            <a:r>
              <a:rPr lang="lb-LU"/>
              <a:t>Sa fonction</a:t>
            </a:r>
            <a:endParaRPr lang="en-GB"/>
          </a:p>
        </p:txBody>
      </p:sp>
      <p:sp>
        <p:nvSpPr>
          <p:cNvPr id="3" name="Espace réservé du contenu 2"/>
          <p:cNvSpPr>
            <a:spLocks noGrp="1"/>
          </p:cNvSpPr>
          <p:nvPr>
            <p:ph idx="1"/>
          </p:nvPr>
        </p:nvSpPr>
        <p:spPr>
          <a:prstGeom prst="roundRect">
            <a:avLst/>
          </a:prstGeom>
        </p:spPr>
        <p:style>
          <a:lnRef idx="2">
            <a:schemeClr val="accent1"/>
          </a:lnRef>
          <a:fillRef idx="1">
            <a:schemeClr val="lt1"/>
          </a:fillRef>
          <a:effectRef idx="0">
            <a:schemeClr val="accent1"/>
          </a:effectRef>
          <a:fontRef idx="minor">
            <a:schemeClr val="dk1"/>
          </a:fontRef>
        </p:style>
        <p:txBody>
          <a:bodyPr>
            <a:normAutofit fontScale="70000" lnSpcReduction="20000"/>
          </a:bodyPr>
          <a:lstStyle/>
          <a:p>
            <a:r>
              <a:rPr lang="lb-LU" dirty="0" smtClean="0"/>
              <a:t>Il demande le produit</a:t>
            </a:r>
          </a:p>
          <a:p>
            <a:endParaRPr lang="lb-LU" dirty="0" smtClean="0"/>
          </a:p>
          <a:p>
            <a:r>
              <a:rPr lang="lb-LU" dirty="0" smtClean="0"/>
              <a:t>Il contracte l’organisation pour le développement de son produit</a:t>
            </a:r>
          </a:p>
          <a:p>
            <a:endParaRPr lang="lb-LU" dirty="0" smtClean="0"/>
          </a:p>
          <a:p>
            <a:r>
              <a:rPr lang="lb-LU" dirty="0" smtClean="0"/>
              <a:t>Typiquement, il s’agit d’un responsable qui achète un développement de produit par un sous-traitant.</a:t>
            </a:r>
          </a:p>
          <a:p>
            <a:endParaRPr lang="lb-LU" dirty="0" smtClean="0"/>
          </a:p>
          <a:p>
            <a:r>
              <a:rPr lang="lb-LU" dirty="0" smtClean="0"/>
              <a:t>Dans les projets internes, il s’agit principalement du sponsor au projet, c’est à dire la personne validant le projet et le budget.</a:t>
            </a:r>
          </a:p>
          <a:p>
            <a:endParaRPr lang="lb-LU" dirty="0" smtClean="0"/>
          </a:p>
        </p:txBody>
      </p:sp>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60</a:t>
            </a:fld>
            <a:endParaRPr lang="fr-F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Autofit/>
          </a:bodyPr>
          <a:lstStyle/>
          <a:p>
            <a:r>
              <a:rPr lang="lb-LU"/>
              <a:t>Sa Mission</a:t>
            </a:r>
            <a:endParaRPr lang="en-GB"/>
          </a:p>
        </p:txBody>
      </p:sp>
      <p:sp>
        <p:nvSpPr>
          <p:cNvPr id="3" name="Espace réservé du contenu 2"/>
          <p:cNvSpPr>
            <a:spLocks noGrp="1"/>
          </p:cNvSpPr>
          <p:nvPr>
            <p:ph idx="1"/>
          </p:nvPr>
        </p:nvSpPr>
        <p:spPr>
          <a:prstGeom prst="roundRect">
            <a:avLst/>
          </a:prstGeom>
        </p:spPr>
        <p:style>
          <a:lnRef idx="2">
            <a:schemeClr val="accent2"/>
          </a:lnRef>
          <a:fillRef idx="1">
            <a:schemeClr val="lt1"/>
          </a:fillRef>
          <a:effectRef idx="0">
            <a:schemeClr val="accent2"/>
          </a:effectRef>
          <a:fontRef idx="minor">
            <a:schemeClr val="dk1"/>
          </a:fontRef>
        </p:style>
        <p:txBody>
          <a:bodyPr/>
          <a:lstStyle/>
          <a:p>
            <a:r>
              <a:rPr lang="lb-LU" dirty="0" smtClean="0"/>
              <a:t>Il commande le produit</a:t>
            </a:r>
          </a:p>
          <a:p>
            <a:endParaRPr lang="lb-LU" dirty="0" smtClean="0"/>
          </a:p>
          <a:p>
            <a:r>
              <a:rPr lang="lb-LU" dirty="0" smtClean="0"/>
              <a:t>Il paye le développement du produit</a:t>
            </a:r>
          </a:p>
          <a:p>
            <a:endParaRPr lang="lb-LU" dirty="0" smtClean="0"/>
          </a:p>
          <a:p>
            <a:r>
              <a:rPr lang="lb-LU" dirty="0" smtClean="0"/>
              <a:t>Il donne des</a:t>
            </a:r>
            <a:r>
              <a:rPr lang="lb-LU" dirty="0" smtClean="0">
                <a:solidFill>
                  <a:srgbClr val="FF0000"/>
                </a:solidFill>
              </a:rPr>
              <a:t> feed-back </a:t>
            </a:r>
            <a:r>
              <a:rPr lang="lb-LU" dirty="0" smtClean="0"/>
              <a:t>et des révisions</a:t>
            </a:r>
          </a:p>
          <a:p>
            <a:pPr>
              <a:buNone/>
            </a:pPr>
            <a:endParaRPr lang="en-GB" dirty="0"/>
          </a:p>
        </p:txBody>
      </p:sp>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61</a:t>
            </a:fld>
            <a:endParaRPr lang="fr-F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914400" y="332656"/>
            <a:ext cx="8229600" cy="1143000"/>
          </a:xfr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p>
            <a:r>
              <a:rPr lang="lb-LU" smtClean="0">
                <a:solidFill>
                  <a:schemeClr val="lt1"/>
                </a:solidFill>
                <a:latin typeface="+mn-lt"/>
                <a:ea typeface="+mn-ea"/>
                <a:cs typeface="+mn-cs"/>
              </a:rPr>
              <a:t>Le Manager</a:t>
            </a:r>
            <a:endParaRPr lang="en-GB">
              <a:solidFill>
                <a:schemeClr val="lt1"/>
              </a:solidFill>
              <a:latin typeface="+mn-lt"/>
              <a:ea typeface="+mn-ea"/>
              <a:cs typeface="+mn-cs"/>
            </a:endParaRPr>
          </a:p>
        </p:txBody>
      </p:sp>
      <p:pic>
        <p:nvPicPr>
          <p:cNvPr id="4" name="Espace réservé du contenu 3" descr="manager.png"/>
          <p:cNvPicPr>
            <a:picLocks noGrp="1" noChangeAspect="1"/>
          </p:cNvPicPr>
          <p:nvPr>
            <p:ph idx="1"/>
          </p:nvPr>
        </p:nvPicPr>
        <p:blipFill>
          <a:blip r:embed="rId3" cstate="print"/>
          <a:stretch>
            <a:fillRect/>
          </a:stretch>
        </p:blipFill>
        <p:spPr>
          <a:xfrm>
            <a:off x="0" y="0"/>
            <a:ext cx="3347864" cy="6951187"/>
          </a:xfrm>
        </p:spPr>
      </p:pic>
      <p:sp>
        <p:nvSpPr>
          <p:cNvPr id="6" name="Espace réservé du pied de page 5"/>
          <p:cNvSpPr>
            <a:spLocks noGrp="1"/>
          </p:cNvSpPr>
          <p:nvPr>
            <p:ph type="ftr" sz="quarter" idx="11"/>
          </p:nvPr>
        </p:nvSpPr>
        <p:spPr/>
        <p:txBody>
          <a:bodyPr/>
          <a:lstStyle/>
          <a:p>
            <a:r>
              <a:rPr lang="fr-FR" smtClean="0"/>
              <a:t>GDP avec Scrum │ © Pierre E. Neis</a:t>
            </a:r>
            <a:endParaRPr lang="en-GB"/>
          </a:p>
        </p:txBody>
      </p:sp>
      <p:sp>
        <p:nvSpPr>
          <p:cNvPr id="7" name="Espace réservé du numéro de diapositive 6"/>
          <p:cNvSpPr>
            <a:spLocks noGrp="1"/>
          </p:cNvSpPr>
          <p:nvPr>
            <p:ph type="sldNum" sz="quarter" idx="12"/>
          </p:nvPr>
        </p:nvSpPr>
        <p:spPr/>
        <p:txBody>
          <a:bodyPr/>
          <a:lstStyle/>
          <a:p>
            <a:fld id="{36970340-18DE-4ECD-9242-F7D9AA23E925}" type="slidenum">
              <a:rPr lang="fr-FR" smtClean="0"/>
              <a:pPr/>
              <a:t>62</a:t>
            </a:fld>
            <a:endParaRPr lang="fr-F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p>
            <a:r>
              <a:rPr lang="lb-LU"/>
              <a:t>Sa fonction</a:t>
            </a:r>
            <a:endParaRPr lang="en-GB"/>
          </a:p>
        </p:txBody>
      </p:sp>
      <p:sp>
        <p:nvSpPr>
          <p:cNvPr id="3" name="Espace réservé du contenu 2"/>
          <p:cNvSpPr>
            <a:spLocks noGrp="1"/>
          </p:cNvSpPr>
          <p:nvPr>
            <p:ph idx="1"/>
          </p:nvPr>
        </p:nvSpPr>
        <p:spPr>
          <a:prstGeom prst="roundRect">
            <a:avLst/>
          </a:prstGeo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lb-LU" dirty="0" smtClean="0"/>
              <a:t>Le management, la gestion, est primordial dans tout projet Scrum. Il permet à l’</a:t>
            </a:r>
            <a:r>
              <a:rPr lang="fr-FR" dirty="0" err="1" smtClean="0"/>
              <a:t>Éq</a:t>
            </a:r>
            <a:r>
              <a:rPr lang="lb-LU" dirty="0" smtClean="0"/>
              <a:t>uipe de constituer un environnement optimal pour le déroulement du projet Scrum.</a:t>
            </a:r>
          </a:p>
          <a:p>
            <a:endParaRPr lang="lb-LU" dirty="0" smtClean="0"/>
          </a:p>
          <a:p>
            <a:r>
              <a:rPr lang="lb-LU" dirty="0" smtClean="0"/>
              <a:t>Le manager donne de la structure et de la stabilité.</a:t>
            </a:r>
          </a:p>
          <a:p>
            <a:endParaRPr lang="lb-LU" dirty="0" smtClean="0"/>
          </a:p>
          <a:p>
            <a:r>
              <a:rPr lang="lb-LU" dirty="0" smtClean="0"/>
              <a:t>Il travaille de concert avec le ScrumMaster pour réorganiser l’organigramme de la structure et donner de la guidance si nécessaire.</a:t>
            </a:r>
          </a:p>
          <a:p>
            <a:endParaRPr lang="lb-LU" dirty="0" smtClean="0"/>
          </a:p>
        </p:txBody>
      </p:sp>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63</a:t>
            </a:fld>
            <a:endParaRPr lang="fr-F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p>
            <a:r>
              <a:rPr lang="lb-LU"/>
              <a:t>Sa Mission</a:t>
            </a:r>
            <a:endParaRPr lang="en-GB"/>
          </a:p>
        </p:txBody>
      </p:sp>
      <p:sp>
        <p:nvSpPr>
          <p:cNvPr id="3" name="Espace réservé du contenu 2"/>
          <p:cNvSpPr>
            <a:spLocks noGrp="1"/>
          </p:cNvSpPr>
          <p:nvPr>
            <p:ph idx="1"/>
          </p:nvPr>
        </p:nvSpPr>
        <p:spPr>
          <a:prstGeom prst="roundRect">
            <a:avLst/>
          </a:prstGeom>
        </p:spPr>
        <p:style>
          <a:lnRef idx="2">
            <a:schemeClr val="accent2"/>
          </a:lnRef>
          <a:fillRef idx="1">
            <a:schemeClr val="lt1"/>
          </a:fillRef>
          <a:effectRef idx="0">
            <a:schemeClr val="accent2"/>
          </a:effectRef>
          <a:fontRef idx="minor">
            <a:schemeClr val="dk1"/>
          </a:fontRef>
        </p:style>
        <p:txBody>
          <a:bodyPr/>
          <a:lstStyle/>
          <a:p>
            <a:r>
              <a:rPr lang="lb-LU" smtClean="0"/>
              <a:t>Il s’assure que l’organisation puisse survivre en cas de défaillance.</a:t>
            </a:r>
          </a:p>
          <a:p>
            <a:endParaRPr lang="lb-LU" smtClean="0"/>
          </a:p>
          <a:p>
            <a:r>
              <a:rPr lang="lb-LU" smtClean="0"/>
              <a:t>Il crée des règles et des lignes directrices.</a:t>
            </a:r>
          </a:p>
          <a:p>
            <a:pPr>
              <a:buNone/>
            </a:pPr>
            <a:endParaRPr lang="en-GB"/>
          </a:p>
        </p:txBody>
      </p:sp>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64</a:t>
            </a:fld>
            <a:endParaRPr lang="fr-F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914400" y="332656"/>
            <a:ext cx="8229600" cy="1143000"/>
          </a:xfr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p>
            <a:r>
              <a:rPr lang="lb-LU" dirty="0" smtClean="0">
                <a:solidFill>
                  <a:schemeClr val="lt1"/>
                </a:solidFill>
                <a:latin typeface="+mn-lt"/>
                <a:ea typeface="+mn-ea"/>
                <a:cs typeface="+mn-cs"/>
              </a:rPr>
              <a:t>   L’Utilisateur Final</a:t>
            </a:r>
            <a:endParaRPr lang="en-GB" dirty="0">
              <a:solidFill>
                <a:schemeClr val="lt1"/>
              </a:solidFill>
              <a:latin typeface="+mn-lt"/>
              <a:ea typeface="+mn-ea"/>
              <a:cs typeface="+mn-cs"/>
            </a:endParaRPr>
          </a:p>
        </p:txBody>
      </p:sp>
      <p:pic>
        <p:nvPicPr>
          <p:cNvPr id="4" name="Espace réservé du contenu 3" descr="user.png"/>
          <p:cNvPicPr>
            <a:picLocks noGrp="1" noChangeAspect="1"/>
          </p:cNvPicPr>
          <p:nvPr>
            <p:ph idx="1"/>
          </p:nvPr>
        </p:nvPicPr>
        <p:blipFill>
          <a:blip r:embed="rId3" cstate="print"/>
          <a:stretch>
            <a:fillRect/>
          </a:stretch>
        </p:blipFill>
        <p:spPr>
          <a:xfrm>
            <a:off x="0" y="0"/>
            <a:ext cx="3287198" cy="6858000"/>
          </a:xfrm>
        </p:spPr>
      </p:pic>
      <p:sp>
        <p:nvSpPr>
          <p:cNvPr id="6" name="Espace réservé du pied de page 5"/>
          <p:cNvSpPr>
            <a:spLocks noGrp="1"/>
          </p:cNvSpPr>
          <p:nvPr>
            <p:ph type="ftr" sz="quarter" idx="11"/>
          </p:nvPr>
        </p:nvSpPr>
        <p:spPr/>
        <p:txBody>
          <a:bodyPr/>
          <a:lstStyle/>
          <a:p>
            <a:r>
              <a:rPr lang="fr-FR" smtClean="0"/>
              <a:t>GDP avec Scrum │ © Pierre E. Neis</a:t>
            </a:r>
            <a:endParaRPr lang="en-GB"/>
          </a:p>
        </p:txBody>
      </p:sp>
      <p:sp>
        <p:nvSpPr>
          <p:cNvPr id="7" name="Espace réservé du numéro de diapositive 6"/>
          <p:cNvSpPr>
            <a:spLocks noGrp="1"/>
          </p:cNvSpPr>
          <p:nvPr>
            <p:ph type="sldNum" sz="quarter" idx="12"/>
          </p:nvPr>
        </p:nvSpPr>
        <p:spPr/>
        <p:txBody>
          <a:bodyPr/>
          <a:lstStyle/>
          <a:p>
            <a:fld id="{36970340-18DE-4ECD-9242-F7D9AA23E925}" type="slidenum">
              <a:rPr lang="fr-FR" smtClean="0"/>
              <a:pPr/>
              <a:t>65</a:t>
            </a:fld>
            <a:endParaRPr lang="fr-F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p>
            <a:r>
              <a:rPr lang="lb-LU"/>
              <a:t>Sa fonction</a:t>
            </a:r>
            <a:endParaRPr lang="en-GB"/>
          </a:p>
        </p:txBody>
      </p:sp>
      <p:sp>
        <p:nvSpPr>
          <p:cNvPr id="3" name="Espace réservé du contenu 2"/>
          <p:cNvSpPr>
            <a:spLocks noGrp="1"/>
          </p:cNvSpPr>
          <p:nvPr>
            <p:ph idx="1"/>
          </p:nvPr>
        </p:nvSpPr>
        <p:spPr/>
        <p:txBody>
          <a:bodyPr>
            <a:normAutofit/>
          </a:bodyPr>
          <a:lstStyle/>
          <a:p>
            <a:r>
              <a:rPr lang="fr-FR" dirty="0" smtClean="0"/>
              <a:t>Ce rôle peut </a:t>
            </a:r>
            <a:r>
              <a:rPr lang="fr-FR" dirty="0"/>
              <a:t>être </a:t>
            </a:r>
            <a:r>
              <a:rPr lang="fr-FR" dirty="0" smtClean="0"/>
              <a:t>joué </a:t>
            </a:r>
            <a:r>
              <a:rPr lang="fr-FR" dirty="0"/>
              <a:t>par un grand nombre de personnes</a:t>
            </a:r>
            <a:r>
              <a:rPr lang="fr-FR" dirty="0" smtClean="0"/>
              <a:t>.</a:t>
            </a:r>
          </a:p>
          <a:p>
            <a:endParaRPr lang="fr-FR" dirty="0" smtClean="0"/>
          </a:p>
          <a:p>
            <a:r>
              <a:rPr lang="fr-FR" dirty="0" smtClean="0"/>
              <a:t>L'Utilisateur final est celui qui connaît les besoins et avec cette connaissance, il définit le produit en disant à l'équipe ce dont il a besoin comme fonctionnalités.</a:t>
            </a:r>
            <a:endParaRPr lang="lb-LU" dirty="0" smtClean="0"/>
          </a:p>
        </p:txBody>
      </p:sp>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66</a:t>
            </a:fld>
            <a:endParaRPr lang="fr-F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p>
            <a:r>
              <a:rPr lang="lb-LU"/>
              <a:t>Sa Mission</a:t>
            </a:r>
            <a:endParaRPr lang="en-GB"/>
          </a:p>
        </p:txBody>
      </p:sp>
      <p:sp>
        <p:nvSpPr>
          <p:cNvPr id="3" name="Espace réservé du contenu 2"/>
          <p:cNvSpPr>
            <a:spLocks noGrp="1"/>
          </p:cNvSpPr>
          <p:nvPr>
            <p:ph idx="1"/>
          </p:nvPr>
        </p:nvSpPr>
        <p:spPr>
          <a:prstGeom prst="roundRect">
            <a:avLst/>
          </a:prstGeom>
        </p:spPr>
        <p:style>
          <a:lnRef idx="2">
            <a:schemeClr val="accent2"/>
          </a:lnRef>
          <a:fillRef idx="1">
            <a:schemeClr val="lt1"/>
          </a:fillRef>
          <a:effectRef idx="0">
            <a:schemeClr val="accent2"/>
          </a:effectRef>
          <a:fontRef idx="minor">
            <a:schemeClr val="dk1"/>
          </a:fontRef>
        </p:style>
        <p:txBody>
          <a:bodyPr/>
          <a:lstStyle/>
          <a:p>
            <a:r>
              <a:rPr lang="lb-LU" smtClean="0"/>
              <a:t>Il connaît ses besoins et ses exigences</a:t>
            </a:r>
          </a:p>
          <a:p>
            <a:endParaRPr lang="lb-LU" smtClean="0"/>
          </a:p>
          <a:p>
            <a:r>
              <a:rPr lang="lb-LU" smtClean="0"/>
              <a:t>Il donne son </a:t>
            </a:r>
            <a:r>
              <a:rPr lang="lb-LU" smtClean="0">
                <a:solidFill>
                  <a:srgbClr val="FF0000"/>
                </a:solidFill>
              </a:rPr>
              <a:t>feed-back</a:t>
            </a:r>
            <a:r>
              <a:rPr lang="lb-LU" smtClean="0"/>
              <a:t> lors des revues</a:t>
            </a:r>
          </a:p>
          <a:p>
            <a:endParaRPr lang="lb-LU" smtClean="0"/>
          </a:p>
          <a:p>
            <a:r>
              <a:rPr lang="lb-LU" smtClean="0"/>
              <a:t>Il participe au Sprint Planning 1</a:t>
            </a:r>
          </a:p>
          <a:p>
            <a:pPr>
              <a:buNone/>
            </a:pPr>
            <a:endParaRPr lang="en-GB"/>
          </a:p>
        </p:txBody>
      </p:sp>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67</a:t>
            </a:fld>
            <a:endParaRPr lang="fr-F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fontScale="90000"/>
          </a:bodyPr>
          <a:lstStyle/>
          <a:p>
            <a:r>
              <a:rPr lang="fr-FR" smtClean="0"/>
              <a:t>Comment ces rôles travaillent-ils ensemble?</a:t>
            </a:r>
          </a:p>
        </p:txBody>
      </p:sp>
      <p:sp>
        <p:nvSpPr>
          <p:cNvPr id="5" name="Espace réservé du texte 4"/>
          <p:cNvSpPr>
            <a:spLocks noGrp="1"/>
          </p:cNvSpPr>
          <p:nvPr>
            <p:ph type="body" idx="1"/>
          </p:nvPr>
        </p:nvSpPr>
        <p:spPr/>
        <p:txBody>
          <a:bodyPr>
            <a:normAutofit/>
          </a:bodyPr>
          <a:lstStyle/>
          <a:p>
            <a:pPr algn="ctr"/>
            <a:endParaRPr lang="en-GB" sz="4800" dirty="0"/>
          </a:p>
        </p:txBody>
      </p:sp>
      <p:sp>
        <p:nvSpPr>
          <p:cNvPr id="6" name="Espace réservé du pied de page 5"/>
          <p:cNvSpPr>
            <a:spLocks noGrp="1"/>
          </p:cNvSpPr>
          <p:nvPr>
            <p:ph type="ftr" sz="quarter" idx="11"/>
          </p:nvPr>
        </p:nvSpPr>
        <p:spPr/>
        <p:txBody>
          <a:bodyPr/>
          <a:lstStyle/>
          <a:p>
            <a:r>
              <a:rPr lang="fr-FR" smtClean="0"/>
              <a:t>GDP avec Scrum │ © Pierre E. Neis</a:t>
            </a:r>
            <a:endParaRPr lang="en-GB"/>
          </a:p>
        </p:txBody>
      </p:sp>
      <p:sp>
        <p:nvSpPr>
          <p:cNvPr id="7" name="Espace réservé du numéro de diapositive 6"/>
          <p:cNvSpPr>
            <a:spLocks noGrp="1"/>
          </p:cNvSpPr>
          <p:nvPr>
            <p:ph type="sldNum" sz="quarter" idx="12"/>
          </p:nvPr>
        </p:nvSpPr>
        <p:spPr/>
        <p:txBody>
          <a:bodyPr/>
          <a:lstStyle/>
          <a:p>
            <a:fld id="{36970340-18DE-4ECD-9242-F7D9AA23E925}" type="slidenum">
              <a:rPr lang="fr-FR" smtClean="0"/>
              <a:pPr/>
              <a:t>68</a:t>
            </a:fld>
            <a:endParaRPr lang="fr-F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llipse 13"/>
          <p:cNvSpPr/>
          <p:nvPr/>
        </p:nvSpPr>
        <p:spPr>
          <a:xfrm>
            <a:off x="1403648" y="1844824"/>
            <a:ext cx="5256584" cy="4320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e 10"/>
          <p:cNvGrpSpPr/>
          <p:nvPr/>
        </p:nvGrpSpPr>
        <p:grpSpPr>
          <a:xfrm>
            <a:off x="3563888" y="3501008"/>
            <a:ext cx="2646922" cy="1778624"/>
            <a:chOff x="3563888" y="3501008"/>
            <a:chExt cx="2646922" cy="1778624"/>
          </a:xfrm>
        </p:grpSpPr>
        <p:pic>
          <p:nvPicPr>
            <p:cNvPr id="5" name="Image 4" descr="t1.png"/>
            <p:cNvPicPr>
              <a:picLocks noChangeAspect="1"/>
            </p:cNvPicPr>
            <p:nvPr/>
          </p:nvPicPr>
          <p:blipFill>
            <a:blip r:embed="rId3" cstate="print"/>
            <a:stretch>
              <a:fillRect/>
            </a:stretch>
          </p:blipFill>
          <p:spPr>
            <a:xfrm>
              <a:off x="3563888" y="4077072"/>
              <a:ext cx="1114581" cy="97168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Image 6" descr="t2.png"/>
            <p:cNvPicPr>
              <a:picLocks noChangeAspect="1"/>
            </p:cNvPicPr>
            <p:nvPr/>
          </p:nvPicPr>
          <p:blipFill>
            <a:blip r:embed="rId4" cstate="print"/>
            <a:stretch>
              <a:fillRect/>
            </a:stretch>
          </p:blipFill>
          <p:spPr>
            <a:xfrm>
              <a:off x="4283968" y="3501008"/>
              <a:ext cx="924054" cy="100026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Image 7" descr="t3.png"/>
            <p:cNvPicPr>
              <a:picLocks noChangeAspect="1"/>
            </p:cNvPicPr>
            <p:nvPr/>
          </p:nvPicPr>
          <p:blipFill>
            <a:blip r:embed="rId5" cstate="print"/>
            <a:stretch>
              <a:fillRect/>
            </a:stretch>
          </p:blipFill>
          <p:spPr>
            <a:xfrm>
              <a:off x="5004048" y="3501008"/>
              <a:ext cx="971686" cy="87642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Image 8" descr="t4.png"/>
            <p:cNvPicPr>
              <a:picLocks noChangeAspect="1"/>
            </p:cNvPicPr>
            <p:nvPr/>
          </p:nvPicPr>
          <p:blipFill>
            <a:blip r:embed="rId6" cstate="print"/>
            <a:stretch>
              <a:fillRect/>
            </a:stretch>
          </p:blipFill>
          <p:spPr>
            <a:xfrm>
              <a:off x="5220072" y="4149080"/>
              <a:ext cx="990738" cy="86689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Image 9" descr="t5.png"/>
            <p:cNvPicPr>
              <a:picLocks noChangeAspect="1"/>
            </p:cNvPicPr>
            <p:nvPr/>
          </p:nvPicPr>
          <p:blipFill>
            <a:blip r:embed="rId7" cstate="print"/>
            <a:stretch>
              <a:fillRect/>
            </a:stretch>
          </p:blipFill>
          <p:spPr>
            <a:xfrm>
              <a:off x="4572000" y="4365104"/>
              <a:ext cx="857370" cy="91452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pic>
        <p:nvPicPr>
          <p:cNvPr id="12" name="Image 11" descr="po.png"/>
          <p:cNvPicPr>
            <a:picLocks noChangeAspect="1"/>
          </p:cNvPicPr>
          <p:nvPr/>
        </p:nvPicPr>
        <p:blipFill>
          <a:blip r:embed="rId8" cstate="print"/>
          <a:stretch>
            <a:fillRect/>
          </a:stretch>
        </p:blipFill>
        <p:spPr>
          <a:xfrm>
            <a:off x="3851920" y="2276872"/>
            <a:ext cx="1133633" cy="113363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Image 12" descr="sm.png"/>
          <p:cNvPicPr>
            <a:picLocks noChangeAspect="1"/>
          </p:cNvPicPr>
          <p:nvPr/>
        </p:nvPicPr>
        <p:blipFill>
          <a:blip r:embed="rId9" cstate="print"/>
          <a:stretch>
            <a:fillRect/>
          </a:stretch>
        </p:blipFill>
        <p:spPr>
          <a:xfrm>
            <a:off x="2339752" y="2852936"/>
            <a:ext cx="1181265" cy="132416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Image 14" descr="customer1.png"/>
          <p:cNvPicPr>
            <a:picLocks noChangeAspect="1"/>
          </p:cNvPicPr>
          <p:nvPr/>
        </p:nvPicPr>
        <p:blipFill>
          <a:blip r:embed="rId10" cstate="print"/>
          <a:stretch>
            <a:fillRect/>
          </a:stretch>
        </p:blipFill>
        <p:spPr>
          <a:xfrm>
            <a:off x="683568" y="1340768"/>
            <a:ext cx="1066949" cy="100979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Image 15" descr="manager1.png"/>
          <p:cNvPicPr>
            <a:picLocks noChangeAspect="1"/>
          </p:cNvPicPr>
          <p:nvPr/>
        </p:nvPicPr>
        <p:blipFill>
          <a:blip r:embed="rId11" cstate="print"/>
          <a:stretch>
            <a:fillRect/>
          </a:stretch>
        </p:blipFill>
        <p:spPr>
          <a:xfrm>
            <a:off x="5436096" y="548680"/>
            <a:ext cx="1143160" cy="102884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Image 16" descr="user1.png"/>
          <p:cNvPicPr>
            <a:picLocks noChangeAspect="1"/>
          </p:cNvPicPr>
          <p:nvPr/>
        </p:nvPicPr>
        <p:blipFill>
          <a:blip r:embed="rId12" cstate="print"/>
          <a:stretch>
            <a:fillRect/>
          </a:stretch>
        </p:blipFill>
        <p:spPr>
          <a:xfrm>
            <a:off x="6444208" y="5301208"/>
            <a:ext cx="1114581" cy="101931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ZoneTexte 17"/>
          <p:cNvSpPr txBox="1"/>
          <p:nvPr/>
        </p:nvSpPr>
        <p:spPr>
          <a:xfrm>
            <a:off x="6625362" y="2636912"/>
            <a:ext cx="2518638" cy="369332"/>
          </a:xfrm>
          <a:prstGeom prst="rect">
            <a:avLst/>
          </a:prstGeom>
          <a:noFill/>
        </p:spPr>
        <p:txBody>
          <a:bodyPr wrap="none" rtlCol="0">
            <a:spAutoFit/>
          </a:bodyPr>
          <a:lstStyle/>
          <a:p>
            <a:r>
              <a:rPr lang="lb-LU" smtClean="0"/>
              <a:t>Rôles organisationnels</a:t>
            </a:r>
          </a:p>
        </p:txBody>
      </p:sp>
      <p:sp>
        <p:nvSpPr>
          <p:cNvPr id="19" name="ZoneTexte 18"/>
          <p:cNvSpPr txBox="1"/>
          <p:nvPr/>
        </p:nvSpPr>
        <p:spPr>
          <a:xfrm>
            <a:off x="7014186" y="4005064"/>
            <a:ext cx="2129814" cy="369332"/>
          </a:xfrm>
          <a:prstGeom prst="rect">
            <a:avLst/>
          </a:prstGeom>
          <a:noFill/>
        </p:spPr>
        <p:txBody>
          <a:bodyPr wrap="none" rtlCol="0">
            <a:spAutoFit/>
          </a:bodyPr>
          <a:lstStyle/>
          <a:p>
            <a:r>
              <a:rPr lang="lb-LU" smtClean="0"/>
              <a:t>Scrum Team Roles</a:t>
            </a:r>
          </a:p>
        </p:txBody>
      </p:sp>
      <p:cxnSp>
        <p:nvCxnSpPr>
          <p:cNvPr id="21" name="Connecteur droit 20"/>
          <p:cNvCxnSpPr>
            <a:stCxn id="19" idx="1"/>
          </p:cNvCxnSpPr>
          <p:nvPr/>
        </p:nvCxnSpPr>
        <p:spPr>
          <a:xfrm rot="10800000" flipV="1">
            <a:off x="6516216" y="4189730"/>
            <a:ext cx="497970" cy="31358"/>
          </a:xfrm>
          <a:prstGeom prst="line">
            <a:avLst/>
          </a:prstGeom>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rot="16200000" flipV="1">
            <a:off x="5973113" y="2099895"/>
            <a:ext cx="720080" cy="497970"/>
          </a:xfrm>
          <a:prstGeom prst="line">
            <a:avLst/>
          </a:prstGeom>
        </p:spPr>
        <p:style>
          <a:lnRef idx="3">
            <a:schemeClr val="dk1"/>
          </a:lnRef>
          <a:fillRef idx="0">
            <a:schemeClr val="dk1"/>
          </a:fillRef>
          <a:effectRef idx="2">
            <a:schemeClr val="dk1"/>
          </a:effectRef>
          <a:fontRef idx="minor">
            <a:schemeClr val="tx1"/>
          </a:fontRef>
        </p:style>
      </p:cxnSp>
      <p:sp>
        <p:nvSpPr>
          <p:cNvPr id="20" name="Espace réservé du pied de page 19"/>
          <p:cNvSpPr>
            <a:spLocks noGrp="1"/>
          </p:cNvSpPr>
          <p:nvPr>
            <p:ph type="ftr" sz="quarter" idx="11"/>
          </p:nvPr>
        </p:nvSpPr>
        <p:spPr/>
        <p:txBody>
          <a:bodyPr/>
          <a:lstStyle/>
          <a:p>
            <a:r>
              <a:rPr lang="fr-FR" smtClean="0"/>
              <a:t>GDP avec Scrum │ © Pierre E. Neis</a:t>
            </a:r>
            <a:endParaRPr lang="en-GB"/>
          </a:p>
        </p:txBody>
      </p:sp>
      <p:sp>
        <p:nvSpPr>
          <p:cNvPr id="23" name="Espace réservé du numéro de diapositive 22"/>
          <p:cNvSpPr>
            <a:spLocks noGrp="1"/>
          </p:cNvSpPr>
          <p:nvPr>
            <p:ph type="sldNum" sz="quarter" idx="12"/>
          </p:nvPr>
        </p:nvSpPr>
        <p:spPr/>
        <p:txBody>
          <a:bodyPr/>
          <a:lstStyle/>
          <a:p>
            <a:fld id="{36970340-18DE-4ECD-9242-F7D9AA23E925}" type="slidenum">
              <a:rPr lang="fr-FR" smtClean="0"/>
              <a:pPr/>
              <a:t>69</a:t>
            </a:fld>
            <a:endParaRPr lang="fr-F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738" name="Picture 2" descr="http://www.fotomaf.com/albums/Septiembre%202005/DontDisturb.jpg"/>
          <p:cNvPicPr>
            <a:picLocks noChangeAspect="1" noChangeArrowheads="1"/>
          </p:cNvPicPr>
          <p:nvPr/>
        </p:nvPicPr>
        <p:blipFill>
          <a:blip r:embed="rId3" cstate="print"/>
          <a:srcRect/>
          <a:stretch>
            <a:fillRect/>
          </a:stretch>
        </p:blipFill>
        <p:spPr bwMode="auto">
          <a:xfrm>
            <a:off x="4151376" y="0"/>
            <a:ext cx="4992624" cy="6858000"/>
          </a:xfrm>
          <a:prstGeom prst="rect">
            <a:avLst/>
          </a:prstGeom>
          <a:noFill/>
        </p:spPr>
      </p:pic>
      <p:sp>
        <p:nvSpPr>
          <p:cNvPr id="2" name="Titre 1"/>
          <p:cNvSpPr>
            <a:spLocks noGrp="1"/>
          </p:cNvSpPr>
          <p:nvPr>
            <p:ph type="title"/>
          </p:nvPr>
        </p:nvSpPr>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p>
            <a:r>
              <a:rPr lang="lb-LU">
                <a:solidFill>
                  <a:schemeClr val="tx1"/>
                </a:solidFill>
              </a:rPr>
              <a:t>Ne pas être dérangé</a:t>
            </a:r>
            <a:endParaRPr lang="en-GB" dirty="0">
              <a:solidFill>
                <a:schemeClr val="tx1"/>
              </a:solidFill>
            </a:endParaRPr>
          </a:p>
        </p:txBody>
      </p:sp>
      <p:sp>
        <p:nvSpPr>
          <p:cNvPr id="4" name="Espace réservé du pied de page 3"/>
          <p:cNvSpPr>
            <a:spLocks noGrp="1"/>
          </p:cNvSpPr>
          <p:nvPr>
            <p:ph type="ftr" sz="quarter" idx="11"/>
          </p:nvPr>
        </p:nvSpPr>
        <p:spPr/>
        <p:txBody>
          <a:bodyPr/>
          <a:lstStyle/>
          <a:p>
            <a:r>
              <a:rPr lang="fr-FR" dirty="0" smtClean="0"/>
              <a:t>GDP avec Scrum │ © Pierre E. Neis</a:t>
            </a:r>
            <a:endParaRPr lang="en-GB" dirty="0"/>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7</a:t>
            </a:fld>
            <a:endParaRPr lang="fr-F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llipse 13"/>
          <p:cNvSpPr/>
          <p:nvPr/>
        </p:nvSpPr>
        <p:spPr>
          <a:xfrm>
            <a:off x="1403648" y="1844824"/>
            <a:ext cx="5256584" cy="4320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Image 11" descr="po.png"/>
          <p:cNvPicPr>
            <a:picLocks noChangeAspect="1"/>
          </p:cNvPicPr>
          <p:nvPr/>
        </p:nvPicPr>
        <p:blipFill>
          <a:blip r:embed="rId3" cstate="print"/>
          <a:stretch>
            <a:fillRect/>
          </a:stretch>
        </p:blipFill>
        <p:spPr>
          <a:xfrm>
            <a:off x="3851920" y="2276872"/>
            <a:ext cx="1133633" cy="113363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Image 12" descr="sm.png"/>
          <p:cNvPicPr>
            <a:picLocks noChangeAspect="1"/>
          </p:cNvPicPr>
          <p:nvPr/>
        </p:nvPicPr>
        <p:blipFill>
          <a:blip r:embed="rId4" cstate="print"/>
          <a:stretch>
            <a:fillRect/>
          </a:stretch>
        </p:blipFill>
        <p:spPr>
          <a:xfrm>
            <a:off x="2339752" y="2852936"/>
            <a:ext cx="1181265" cy="132416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23" name="Connecteur droit avec flèche 22"/>
          <p:cNvCxnSpPr>
            <a:stCxn id="13" idx="6"/>
          </p:cNvCxnSpPr>
          <p:nvPr/>
        </p:nvCxnSpPr>
        <p:spPr>
          <a:xfrm flipV="1">
            <a:off x="3521017" y="3212976"/>
            <a:ext cx="402911" cy="302040"/>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
        <p:nvSpPr>
          <p:cNvPr id="24" name="Rectangle à coins arrondis 23"/>
          <p:cNvSpPr/>
          <p:nvPr/>
        </p:nvSpPr>
        <p:spPr>
          <a:xfrm>
            <a:off x="2627784" y="764704"/>
            <a:ext cx="4572000" cy="919401"/>
          </a:xfrm>
          <a:prstGeom prst="roundRect">
            <a:avLst/>
          </a:prstGeom>
        </p:spPr>
        <p:style>
          <a:lnRef idx="2">
            <a:schemeClr val="accent1"/>
          </a:lnRef>
          <a:fillRef idx="1">
            <a:schemeClr val="lt1"/>
          </a:fillRef>
          <a:effectRef idx="0">
            <a:schemeClr val="accent1"/>
          </a:effectRef>
          <a:fontRef idx="minor">
            <a:schemeClr val="dk1"/>
          </a:fontRef>
        </p:style>
        <p:txBody>
          <a:bodyPr>
            <a:spAutoFit/>
          </a:bodyPr>
          <a:lstStyle/>
          <a:p>
            <a:pPr algn="ctr"/>
            <a:r>
              <a:rPr lang="fr-FR" sz="2400" smtClean="0"/>
              <a:t>Le ScrumMaster travaille avec le Product </a:t>
            </a:r>
            <a:r>
              <a:rPr lang="fr-FR" sz="2400" err="1" smtClean="0"/>
              <a:t>Owner</a:t>
            </a:r>
            <a:r>
              <a:rPr lang="fr-FR" sz="2400" smtClean="0"/>
              <a:t> </a:t>
            </a:r>
            <a:endParaRPr lang="en-GB" sz="2400"/>
          </a:p>
        </p:txBody>
      </p:sp>
      <p:sp>
        <p:nvSpPr>
          <p:cNvPr id="7" name="Espace réservé du pied de page 6"/>
          <p:cNvSpPr>
            <a:spLocks noGrp="1"/>
          </p:cNvSpPr>
          <p:nvPr>
            <p:ph type="ftr" sz="quarter" idx="11"/>
          </p:nvPr>
        </p:nvSpPr>
        <p:spPr/>
        <p:txBody>
          <a:bodyPr/>
          <a:lstStyle/>
          <a:p>
            <a:r>
              <a:rPr lang="fr-FR" smtClean="0"/>
              <a:t>GDP avec Scrum │ © Pierre E. Neis</a:t>
            </a:r>
            <a:endParaRPr lang="en-GB"/>
          </a:p>
        </p:txBody>
      </p:sp>
      <p:sp>
        <p:nvSpPr>
          <p:cNvPr id="8" name="Espace réservé du numéro de diapositive 7"/>
          <p:cNvSpPr>
            <a:spLocks noGrp="1"/>
          </p:cNvSpPr>
          <p:nvPr>
            <p:ph type="sldNum" sz="quarter" idx="12"/>
          </p:nvPr>
        </p:nvSpPr>
        <p:spPr/>
        <p:txBody>
          <a:bodyPr/>
          <a:lstStyle/>
          <a:p>
            <a:fld id="{36970340-18DE-4ECD-9242-F7D9AA23E925}" type="slidenum">
              <a:rPr lang="fr-FR" smtClean="0"/>
              <a:pPr/>
              <a:t>70</a:t>
            </a:fld>
            <a:endParaRPr lang="fr-F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llipse 13"/>
          <p:cNvSpPr/>
          <p:nvPr/>
        </p:nvSpPr>
        <p:spPr>
          <a:xfrm>
            <a:off x="1403648" y="1844824"/>
            <a:ext cx="5256584" cy="4320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e 10"/>
          <p:cNvGrpSpPr/>
          <p:nvPr/>
        </p:nvGrpSpPr>
        <p:grpSpPr>
          <a:xfrm>
            <a:off x="3563888" y="3501008"/>
            <a:ext cx="2646922" cy="1778624"/>
            <a:chOff x="3563888" y="3501008"/>
            <a:chExt cx="2646922" cy="1778624"/>
          </a:xfrm>
        </p:grpSpPr>
        <p:pic>
          <p:nvPicPr>
            <p:cNvPr id="5" name="Image 4" descr="t1.png"/>
            <p:cNvPicPr>
              <a:picLocks noChangeAspect="1"/>
            </p:cNvPicPr>
            <p:nvPr/>
          </p:nvPicPr>
          <p:blipFill>
            <a:blip r:embed="rId3" cstate="print"/>
            <a:stretch>
              <a:fillRect/>
            </a:stretch>
          </p:blipFill>
          <p:spPr>
            <a:xfrm>
              <a:off x="3563888" y="4077072"/>
              <a:ext cx="1114581" cy="97168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Image 6" descr="t2.png"/>
            <p:cNvPicPr>
              <a:picLocks noChangeAspect="1"/>
            </p:cNvPicPr>
            <p:nvPr/>
          </p:nvPicPr>
          <p:blipFill>
            <a:blip r:embed="rId4" cstate="print"/>
            <a:stretch>
              <a:fillRect/>
            </a:stretch>
          </p:blipFill>
          <p:spPr>
            <a:xfrm>
              <a:off x="4283968" y="3501008"/>
              <a:ext cx="924054" cy="100026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Image 7" descr="t3.png"/>
            <p:cNvPicPr>
              <a:picLocks noChangeAspect="1"/>
            </p:cNvPicPr>
            <p:nvPr/>
          </p:nvPicPr>
          <p:blipFill>
            <a:blip r:embed="rId5" cstate="print"/>
            <a:stretch>
              <a:fillRect/>
            </a:stretch>
          </p:blipFill>
          <p:spPr>
            <a:xfrm>
              <a:off x="5004048" y="3501008"/>
              <a:ext cx="971686" cy="87642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Image 8" descr="t4.png"/>
            <p:cNvPicPr>
              <a:picLocks noChangeAspect="1"/>
            </p:cNvPicPr>
            <p:nvPr/>
          </p:nvPicPr>
          <p:blipFill>
            <a:blip r:embed="rId6" cstate="print"/>
            <a:stretch>
              <a:fillRect/>
            </a:stretch>
          </p:blipFill>
          <p:spPr>
            <a:xfrm>
              <a:off x="5220072" y="4149080"/>
              <a:ext cx="990738" cy="86689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Image 9" descr="t5.png"/>
            <p:cNvPicPr>
              <a:picLocks noChangeAspect="1"/>
            </p:cNvPicPr>
            <p:nvPr/>
          </p:nvPicPr>
          <p:blipFill>
            <a:blip r:embed="rId7" cstate="print"/>
            <a:stretch>
              <a:fillRect/>
            </a:stretch>
          </p:blipFill>
          <p:spPr>
            <a:xfrm>
              <a:off x="4572000" y="4365104"/>
              <a:ext cx="857370" cy="91452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pic>
        <p:nvPicPr>
          <p:cNvPr id="13" name="Image 12" descr="sm.png"/>
          <p:cNvPicPr>
            <a:picLocks noChangeAspect="1"/>
          </p:cNvPicPr>
          <p:nvPr/>
        </p:nvPicPr>
        <p:blipFill>
          <a:blip r:embed="rId8" cstate="print"/>
          <a:stretch>
            <a:fillRect/>
          </a:stretch>
        </p:blipFill>
        <p:spPr>
          <a:xfrm>
            <a:off x="2339752" y="2852936"/>
            <a:ext cx="1181265" cy="132416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20" name="Connecteur droit avec flèche 19"/>
          <p:cNvCxnSpPr/>
          <p:nvPr/>
        </p:nvCxnSpPr>
        <p:spPr>
          <a:xfrm>
            <a:off x="3521017" y="3515016"/>
            <a:ext cx="690943" cy="490048"/>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
        <p:nvSpPr>
          <p:cNvPr id="24" name="Rectangle à coins arrondis 23"/>
          <p:cNvSpPr/>
          <p:nvPr/>
        </p:nvSpPr>
        <p:spPr>
          <a:xfrm>
            <a:off x="2627784" y="764704"/>
            <a:ext cx="4572000" cy="919401"/>
          </a:xfrm>
          <a:prstGeom prst="roundRect">
            <a:avLst/>
          </a:prstGeom>
        </p:spPr>
        <p:style>
          <a:lnRef idx="2">
            <a:schemeClr val="accent1"/>
          </a:lnRef>
          <a:fillRef idx="1">
            <a:schemeClr val="lt1"/>
          </a:fillRef>
          <a:effectRef idx="0">
            <a:schemeClr val="accent1"/>
          </a:effectRef>
          <a:fontRef idx="minor">
            <a:schemeClr val="dk1"/>
          </a:fontRef>
        </p:style>
        <p:txBody>
          <a:bodyPr>
            <a:spAutoFit/>
          </a:bodyPr>
          <a:lstStyle/>
          <a:p>
            <a:pPr algn="ctr"/>
            <a:r>
              <a:rPr lang="fr-FR" sz="2400" smtClean="0"/>
              <a:t>Le ScrumMaster travaille avec l’Equipe</a:t>
            </a:r>
            <a:endParaRPr lang="en-GB" sz="2400"/>
          </a:p>
        </p:txBody>
      </p:sp>
      <p:sp>
        <p:nvSpPr>
          <p:cNvPr id="12" name="Espace réservé du pied de page 11"/>
          <p:cNvSpPr>
            <a:spLocks noGrp="1"/>
          </p:cNvSpPr>
          <p:nvPr>
            <p:ph type="ftr" sz="quarter" idx="11"/>
          </p:nvPr>
        </p:nvSpPr>
        <p:spPr/>
        <p:txBody>
          <a:bodyPr/>
          <a:lstStyle/>
          <a:p>
            <a:r>
              <a:rPr lang="fr-FR" smtClean="0"/>
              <a:t>GDP avec Scrum │ © Pierre E. Neis</a:t>
            </a:r>
            <a:endParaRPr lang="en-GB"/>
          </a:p>
        </p:txBody>
      </p:sp>
      <p:sp>
        <p:nvSpPr>
          <p:cNvPr id="15" name="Espace réservé du numéro de diapositive 14"/>
          <p:cNvSpPr>
            <a:spLocks noGrp="1"/>
          </p:cNvSpPr>
          <p:nvPr>
            <p:ph type="sldNum" sz="quarter" idx="12"/>
          </p:nvPr>
        </p:nvSpPr>
        <p:spPr/>
        <p:txBody>
          <a:bodyPr/>
          <a:lstStyle/>
          <a:p>
            <a:fld id="{36970340-18DE-4ECD-9242-F7D9AA23E925}" type="slidenum">
              <a:rPr lang="fr-FR" smtClean="0"/>
              <a:pPr/>
              <a:t>71</a:t>
            </a:fld>
            <a:endParaRPr lang="fr-F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llipse 13"/>
          <p:cNvSpPr/>
          <p:nvPr/>
        </p:nvSpPr>
        <p:spPr>
          <a:xfrm>
            <a:off x="1403648" y="1844824"/>
            <a:ext cx="5256584" cy="4320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Image 11" descr="po.png"/>
          <p:cNvPicPr>
            <a:picLocks noChangeAspect="1"/>
          </p:cNvPicPr>
          <p:nvPr/>
        </p:nvPicPr>
        <p:blipFill>
          <a:blip r:embed="rId3" cstate="print"/>
          <a:stretch>
            <a:fillRect/>
          </a:stretch>
        </p:blipFill>
        <p:spPr>
          <a:xfrm>
            <a:off x="3851920" y="2276872"/>
            <a:ext cx="1133633" cy="113363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Image 14" descr="customer1.png"/>
          <p:cNvPicPr>
            <a:picLocks noChangeAspect="1"/>
          </p:cNvPicPr>
          <p:nvPr/>
        </p:nvPicPr>
        <p:blipFill>
          <a:blip r:embed="rId4" cstate="print"/>
          <a:stretch>
            <a:fillRect/>
          </a:stretch>
        </p:blipFill>
        <p:spPr>
          <a:xfrm>
            <a:off x="683568" y="1340768"/>
            <a:ext cx="1066949" cy="100979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20" name="Connecteur droit avec flèche 19"/>
          <p:cNvCxnSpPr/>
          <p:nvPr/>
        </p:nvCxnSpPr>
        <p:spPr>
          <a:xfrm>
            <a:off x="1835696" y="2132856"/>
            <a:ext cx="1944216" cy="576064"/>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
        <p:nvSpPr>
          <p:cNvPr id="26" name="Rectangle à coins arrondis 25"/>
          <p:cNvSpPr/>
          <p:nvPr/>
        </p:nvSpPr>
        <p:spPr>
          <a:xfrm>
            <a:off x="2627784" y="764704"/>
            <a:ext cx="4572000" cy="919401"/>
          </a:xfrm>
          <a:prstGeom prst="roundRect">
            <a:avLst/>
          </a:prstGeom>
        </p:spPr>
        <p:style>
          <a:lnRef idx="2">
            <a:schemeClr val="accent1"/>
          </a:lnRef>
          <a:fillRef idx="1">
            <a:schemeClr val="lt1"/>
          </a:fillRef>
          <a:effectRef idx="0">
            <a:schemeClr val="accent1"/>
          </a:effectRef>
          <a:fontRef idx="minor">
            <a:schemeClr val="dk1"/>
          </a:fontRef>
        </p:style>
        <p:txBody>
          <a:bodyPr>
            <a:spAutoFit/>
          </a:bodyPr>
          <a:lstStyle/>
          <a:p>
            <a:pPr algn="ctr"/>
            <a:r>
              <a:rPr lang="fr-FR" sz="2400" smtClean="0"/>
              <a:t>Le Product </a:t>
            </a:r>
            <a:r>
              <a:rPr lang="fr-FR" sz="2400" err="1" smtClean="0"/>
              <a:t>Owner</a:t>
            </a:r>
            <a:r>
              <a:rPr lang="fr-FR" sz="2400" smtClean="0"/>
              <a:t> travaille avec le client</a:t>
            </a:r>
            <a:endParaRPr lang="en-GB" sz="2400"/>
          </a:p>
        </p:txBody>
      </p:sp>
      <p:sp>
        <p:nvSpPr>
          <p:cNvPr id="7" name="Espace réservé du pied de page 6"/>
          <p:cNvSpPr>
            <a:spLocks noGrp="1"/>
          </p:cNvSpPr>
          <p:nvPr>
            <p:ph type="ftr" sz="quarter" idx="11"/>
          </p:nvPr>
        </p:nvSpPr>
        <p:spPr/>
        <p:txBody>
          <a:bodyPr/>
          <a:lstStyle/>
          <a:p>
            <a:r>
              <a:rPr lang="fr-FR" smtClean="0"/>
              <a:t>GDP avec Scrum │ © Pierre E. Neis</a:t>
            </a:r>
            <a:endParaRPr lang="en-GB"/>
          </a:p>
        </p:txBody>
      </p:sp>
      <p:sp>
        <p:nvSpPr>
          <p:cNvPr id="8" name="Espace réservé du numéro de diapositive 7"/>
          <p:cNvSpPr>
            <a:spLocks noGrp="1"/>
          </p:cNvSpPr>
          <p:nvPr>
            <p:ph type="sldNum" sz="quarter" idx="12"/>
          </p:nvPr>
        </p:nvSpPr>
        <p:spPr/>
        <p:txBody>
          <a:bodyPr/>
          <a:lstStyle/>
          <a:p>
            <a:fld id="{36970340-18DE-4ECD-9242-F7D9AA23E925}" type="slidenum">
              <a:rPr lang="fr-FR" smtClean="0"/>
              <a:pPr/>
              <a:t>72</a:t>
            </a:fld>
            <a:endParaRPr lang="fr-F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llipse 13"/>
          <p:cNvSpPr/>
          <p:nvPr/>
        </p:nvSpPr>
        <p:spPr>
          <a:xfrm>
            <a:off x="1403648" y="1844824"/>
            <a:ext cx="5256584" cy="4320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e 10"/>
          <p:cNvGrpSpPr/>
          <p:nvPr/>
        </p:nvGrpSpPr>
        <p:grpSpPr>
          <a:xfrm>
            <a:off x="3563888" y="3501008"/>
            <a:ext cx="2646922" cy="1778624"/>
            <a:chOff x="3563888" y="3501008"/>
            <a:chExt cx="2646922" cy="1778624"/>
          </a:xfrm>
        </p:grpSpPr>
        <p:pic>
          <p:nvPicPr>
            <p:cNvPr id="5" name="Image 4" descr="t1.png"/>
            <p:cNvPicPr>
              <a:picLocks noChangeAspect="1"/>
            </p:cNvPicPr>
            <p:nvPr/>
          </p:nvPicPr>
          <p:blipFill>
            <a:blip r:embed="rId3" cstate="print"/>
            <a:stretch>
              <a:fillRect/>
            </a:stretch>
          </p:blipFill>
          <p:spPr>
            <a:xfrm>
              <a:off x="3563888" y="4077072"/>
              <a:ext cx="1114581" cy="97168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Image 6" descr="t2.png"/>
            <p:cNvPicPr>
              <a:picLocks noChangeAspect="1"/>
            </p:cNvPicPr>
            <p:nvPr/>
          </p:nvPicPr>
          <p:blipFill>
            <a:blip r:embed="rId4" cstate="print"/>
            <a:stretch>
              <a:fillRect/>
            </a:stretch>
          </p:blipFill>
          <p:spPr>
            <a:xfrm>
              <a:off x="4283968" y="3501008"/>
              <a:ext cx="924054" cy="100026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Image 7" descr="t3.png"/>
            <p:cNvPicPr>
              <a:picLocks noChangeAspect="1"/>
            </p:cNvPicPr>
            <p:nvPr/>
          </p:nvPicPr>
          <p:blipFill>
            <a:blip r:embed="rId5" cstate="print"/>
            <a:stretch>
              <a:fillRect/>
            </a:stretch>
          </p:blipFill>
          <p:spPr>
            <a:xfrm>
              <a:off x="5004048" y="3501008"/>
              <a:ext cx="971686" cy="87642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Image 8" descr="t4.png"/>
            <p:cNvPicPr>
              <a:picLocks noChangeAspect="1"/>
            </p:cNvPicPr>
            <p:nvPr/>
          </p:nvPicPr>
          <p:blipFill>
            <a:blip r:embed="rId6" cstate="print"/>
            <a:stretch>
              <a:fillRect/>
            </a:stretch>
          </p:blipFill>
          <p:spPr>
            <a:xfrm>
              <a:off x="5220072" y="4149080"/>
              <a:ext cx="990738" cy="86689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Image 9" descr="t5.png"/>
            <p:cNvPicPr>
              <a:picLocks noChangeAspect="1"/>
            </p:cNvPicPr>
            <p:nvPr/>
          </p:nvPicPr>
          <p:blipFill>
            <a:blip r:embed="rId7" cstate="print"/>
            <a:stretch>
              <a:fillRect/>
            </a:stretch>
          </p:blipFill>
          <p:spPr>
            <a:xfrm>
              <a:off x="4572000" y="4365104"/>
              <a:ext cx="857370" cy="91452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pic>
        <p:nvPicPr>
          <p:cNvPr id="17" name="Image 16" descr="user1.png"/>
          <p:cNvPicPr>
            <a:picLocks noChangeAspect="1"/>
          </p:cNvPicPr>
          <p:nvPr/>
        </p:nvPicPr>
        <p:blipFill>
          <a:blip r:embed="rId8" cstate="print"/>
          <a:stretch>
            <a:fillRect/>
          </a:stretch>
        </p:blipFill>
        <p:spPr>
          <a:xfrm>
            <a:off x="6444208" y="5301208"/>
            <a:ext cx="1114581" cy="101931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20" name="Connecteur droit avec flèche 19"/>
          <p:cNvCxnSpPr/>
          <p:nvPr/>
        </p:nvCxnSpPr>
        <p:spPr>
          <a:xfrm>
            <a:off x="5364088" y="5013176"/>
            <a:ext cx="1080120" cy="576064"/>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
        <p:nvSpPr>
          <p:cNvPr id="24" name="Rectangle à coins arrondis 23"/>
          <p:cNvSpPr/>
          <p:nvPr/>
        </p:nvSpPr>
        <p:spPr>
          <a:xfrm>
            <a:off x="2627784" y="764704"/>
            <a:ext cx="4572000" cy="919401"/>
          </a:xfrm>
          <a:prstGeom prst="roundRect">
            <a:avLst/>
          </a:prstGeom>
        </p:spPr>
        <p:style>
          <a:lnRef idx="2">
            <a:schemeClr val="accent1"/>
          </a:lnRef>
          <a:fillRef idx="1">
            <a:schemeClr val="lt1"/>
          </a:fillRef>
          <a:effectRef idx="0">
            <a:schemeClr val="accent1"/>
          </a:effectRef>
          <a:fontRef idx="minor">
            <a:schemeClr val="dk1"/>
          </a:fontRef>
        </p:style>
        <p:txBody>
          <a:bodyPr>
            <a:spAutoFit/>
          </a:bodyPr>
          <a:lstStyle/>
          <a:p>
            <a:pPr algn="ctr"/>
            <a:r>
              <a:rPr lang="fr-FR" sz="2400" smtClean="0"/>
              <a:t>L’Equipe travaille avec l’utilisateur final</a:t>
            </a:r>
            <a:endParaRPr lang="en-GB" sz="2400"/>
          </a:p>
        </p:txBody>
      </p:sp>
      <p:sp>
        <p:nvSpPr>
          <p:cNvPr id="12" name="Espace réservé du pied de page 11"/>
          <p:cNvSpPr>
            <a:spLocks noGrp="1"/>
          </p:cNvSpPr>
          <p:nvPr>
            <p:ph type="ftr" sz="quarter" idx="11"/>
          </p:nvPr>
        </p:nvSpPr>
        <p:spPr/>
        <p:txBody>
          <a:bodyPr/>
          <a:lstStyle/>
          <a:p>
            <a:r>
              <a:rPr lang="fr-FR" smtClean="0"/>
              <a:t>GDP avec Scrum │ © Pierre E. Neis</a:t>
            </a:r>
            <a:endParaRPr lang="en-GB"/>
          </a:p>
        </p:txBody>
      </p:sp>
      <p:sp>
        <p:nvSpPr>
          <p:cNvPr id="13" name="Espace réservé du numéro de diapositive 12"/>
          <p:cNvSpPr>
            <a:spLocks noGrp="1"/>
          </p:cNvSpPr>
          <p:nvPr>
            <p:ph type="sldNum" sz="quarter" idx="12"/>
          </p:nvPr>
        </p:nvSpPr>
        <p:spPr/>
        <p:txBody>
          <a:bodyPr/>
          <a:lstStyle/>
          <a:p>
            <a:fld id="{36970340-18DE-4ECD-9242-F7D9AA23E925}" type="slidenum">
              <a:rPr lang="fr-FR" smtClean="0"/>
              <a:pPr/>
              <a:t>73</a:t>
            </a:fld>
            <a:endParaRPr lang="fr-F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llipse 13"/>
          <p:cNvSpPr/>
          <p:nvPr/>
        </p:nvSpPr>
        <p:spPr>
          <a:xfrm>
            <a:off x="1403648" y="1844824"/>
            <a:ext cx="5256584" cy="4320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Image 12" descr="sm.png"/>
          <p:cNvPicPr>
            <a:picLocks noChangeAspect="1"/>
          </p:cNvPicPr>
          <p:nvPr/>
        </p:nvPicPr>
        <p:blipFill>
          <a:blip r:embed="rId3" cstate="print"/>
          <a:stretch>
            <a:fillRect/>
          </a:stretch>
        </p:blipFill>
        <p:spPr>
          <a:xfrm>
            <a:off x="2339752" y="2852936"/>
            <a:ext cx="1181265" cy="132416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Image 15" descr="manager1.png"/>
          <p:cNvPicPr>
            <a:picLocks noChangeAspect="1"/>
          </p:cNvPicPr>
          <p:nvPr/>
        </p:nvPicPr>
        <p:blipFill>
          <a:blip r:embed="rId4" cstate="print"/>
          <a:stretch>
            <a:fillRect/>
          </a:stretch>
        </p:blipFill>
        <p:spPr>
          <a:xfrm>
            <a:off x="5436096" y="548680"/>
            <a:ext cx="1143160" cy="102884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20" name="Connecteur droit avec flèche 19"/>
          <p:cNvCxnSpPr/>
          <p:nvPr/>
        </p:nvCxnSpPr>
        <p:spPr>
          <a:xfrm flipV="1">
            <a:off x="3635896" y="1700808"/>
            <a:ext cx="1872208" cy="1728192"/>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
        <p:nvSpPr>
          <p:cNvPr id="25" name="Rectangle à coins arrondis 24"/>
          <p:cNvSpPr/>
          <p:nvPr/>
        </p:nvSpPr>
        <p:spPr>
          <a:xfrm>
            <a:off x="0" y="476672"/>
            <a:ext cx="4572000" cy="919401"/>
          </a:xfrm>
          <a:prstGeom prst="roundRect">
            <a:avLst/>
          </a:prstGeom>
        </p:spPr>
        <p:style>
          <a:lnRef idx="2">
            <a:schemeClr val="accent1"/>
          </a:lnRef>
          <a:fillRef idx="1">
            <a:schemeClr val="lt1"/>
          </a:fillRef>
          <a:effectRef idx="0">
            <a:schemeClr val="accent1"/>
          </a:effectRef>
          <a:fontRef idx="minor">
            <a:schemeClr val="dk1"/>
          </a:fontRef>
        </p:style>
        <p:txBody>
          <a:bodyPr>
            <a:spAutoFit/>
          </a:bodyPr>
          <a:lstStyle/>
          <a:p>
            <a:pPr algn="ctr"/>
            <a:r>
              <a:rPr lang="fr-FR" sz="2400" smtClean="0"/>
              <a:t>Le ScrumMaster travaille avec le Manager</a:t>
            </a:r>
            <a:endParaRPr lang="en-GB" sz="2400"/>
          </a:p>
        </p:txBody>
      </p:sp>
      <p:sp>
        <p:nvSpPr>
          <p:cNvPr id="7" name="Espace réservé du pied de page 6"/>
          <p:cNvSpPr>
            <a:spLocks noGrp="1"/>
          </p:cNvSpPr>
          <p:nvPr>
            <p:ph type="ftr" sz="quarter" idx="11"/>
          </p:nvPr>
        </p:nvSpPr>
        <p:spPr/>
        <p:txBody>
          <a:bodyPr/>
          <a:lstStyle/>
          <a:p>
            <a:r>
              <a:rPr lang="fr-FR" smtClean="0"/>
              <a:t>GDP avec Scrum │ © Pierre E. Neis</a:t>
            </a:r>
            <a:endParaRPr lang="en-GB"/>
          </a:p>
        </p:txBody>
      </p:sp>
      <p:sp>
        <p:nvSpPr>
          <p:cNvPr id="8" name="Espace réservé du numéro de diapositive 7"/>
          <p:cNvSpPr>
            <a:spLocks noGrp="1"/>
          </p:cNvSpPr>
          <p:nvPr>
            <p:ph type="sldNum" sz="quarter" idx="12"/>
          </p:nvPr>
        </p:nvSpPr>
        <p:spPr/>
        <p:txBody>
          <a:bodyPr/>
          <a:lstStyle/>
          <a:p>
            <a:fld id="{36970340-18DE-4ECD-9242-F7D9AA23E925}" type="slidenum">
              <a:rPr lang="fr-FR" smtClean="0"/>
              <a:pPr/>
              <a:t>74</a:t>
            </a:fld>
            <a:endParaRPr lang="fr-F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llipse 13"/>
          <p:cNvSpPr/>
          <p:nvPr/>
        </p:nvSpPr>
        <p:spPr>
          <a:xfrm>
            <a:off x="1403648" y="1844824"/>
            <a:ext cx="5256584" cy="4320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Image 11" descr="po.png"/>
          <p:cNvPicPr>
            <a:picLocks noChangeAspect="1"/>
          </p:cNvPicPr>
          <p:nvPr/>
        </p:nvPicPr>
        <p:blipFill>
          <a:blip r:embed="rId3" cstate="print"/>
          <a:stretch>
            <a:fillRect/>
          </a:stretch>
        </p:blipFill>
        <p:spPr>
          <a:xfrm>
            <a:off x="3851920" y="2276872"/>
            <a:ext cx="1133633" cy="113363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Image 16" descr="user1.png"/>
          <p:cNvPicPr>
            <a:picLocks noChangeAspect="1"/>
          </p:cNvPicPr>
          <p:nvPr/>
        </p:nvPicPr>
        <p:blipFill>
          <a:blip r:embed="rId4" cstate="print"/>
          <a:stretch>
            <a:fillRect/>
          </a:stretch>
        </p:blipFill>
        <p:spPr>
          <a:xfrm>
            <a:off x="6444208" y="5301208"/>
            <a:ext cx="1114581" cy="101931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20" name="Connecteur droit avec flèche 19"/>
          <p:cNvCxnSpPr/>
          <p:nvPr/>
        </p:nvCxnSpPr>
        <p:spPr>
          <a:xfrm rot="16200000" flipH="1">
            <a:off x="4644008" y="3789040"/>
            <a:ext cx="1944216" cy="1656184"/>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
        <p:nvSpPr>
          <p:cNvPr id="24" name="Rectangle à coins arrondis 23"/>
          <p:cNvSpPr/>
          <p:nvPr/>
        </p:nvSpPr>
        <p:spPr>
          <a:xfrm>
            <a:off x="2627784" y="764704"/>
            <a:ext cx="4572000" cy="1328023"/>
          </a:xfrm>
          <a:prstGeom prst="roundRect">
            <a:avLst/>
          </a:prstGeom>
        </p:spPr>
        <p:style>
          <a:lnRef idx="2">
            <a:schemeClr val="accent1"/>
          </a:lnRef>
          <a:fillRef idx="1">
            <a:schemeClr val="lt1"/>
          </a:fillRef>
          <a:effectRef idx="0">
            <a:schemeClr val="accent1"/>
          </a:effectRef>
          <a:fontRef idx="minor">
            <a:schemeClr val="dk1"/>
          </a:fontRef>
        </p:style>
        <p:txBody>
          <a:bodyPr>
            <a:spAutoFit/>
          </a:bodyPr>
          <a:lstStyle/>
          <a:p>
            <a:pPr algn="ctr"/>
            <a:r>
              <a:rPr lang="fr-FR" sz="2400" smtClean="0"/>
              <a:t>Le Product </a:t>
            </a:r>
            <a:r>
              <a:rPr lang="fr-FR" sz="2400" err="1" smtClean="0"/>
              <a:t>Owner</a:t>
            </a:r>
            <a:r>
              <a:rPr lang="fr-FR" sz="2400" smtClean="0"/>
              <a:t> a besoin de connaître ce que le marché (l’utilisateur final) souhaite.</a:t>
            </a:r>
            <a:endParaRPr lang="en-GB" sz="2400"/>
          </a:p>
        </p:txBody>
      </p:sp>
      <p:sp>
        <p:nvSpPr>
          <p:cNvPr id="7" name="Espace réservé du pied de page 6"/>
          <p:cNvSpPr>
            <a:spLocks noGrp="1"/>
          </p:cNvSpPr>
          <p:nvPr>
            <p:ph type="ftr" sz="quarter" idx="11"/>
          </p:nvPr>
        </p:nvSpPr>
        <p:spPr/>
        <p:txBody>
          <a:bodyPr/>
          <a:lstStyle/>
          <a:p>
            <a:r>
              <a:rPr lang="fr-FR" smtClean="0"/>
              <a:t>GDP avec Scrum │ © Pierre E. Neis</a:t>
            </a:r>
            <a:endParaRPr lang="en-GB"/>
          </a:p>
        </p:txBody>
      </p:sp>
      <p:sp>
        <p:nvSpPr>
          <p:cNvPr id="8" name="Espace réservé du numéro de diapositive 7"/>
          <p:cNvSpPr>
            <a:spLocks noGrp="1"/>
          </p:cNvSpPr>
          <p:nvPr>
            <p:ph type="sldNum" sz="quarter" idx="12"/>
          </p:nvPr>
        </p:nvSpPr>
        <p:spPr/>
        <p:txBody>
          <a:bodyPr/>
          <a:lstStyle/>
          <a:p>
            <a:fld id="{36970340-18DE-4ECD-9242-F7D9AA23E925}" type="slidenum">
              <a:rPr lang="fr-FR" smtClean="0"/>
              <a:pPr/>
              <a:t>75</a:t>
            </a:fld>
            <a:endParaRPr lang="fr-F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835696" y="4509120"/>
            <a:ext cx="5486400" cy="566738"/>
          </a:xfrm>
        </p:spPr>
        <p:txBody>
          <a:bodyPr/>
          <a:lstStyle/>
          <a:p>
            <a:r>
              <a:rPr lang="lb-LU" dirty="0" smtClean="0"/>
              <a:t>Question?</a:t>
            </a:r>
            <a:endParaRPr lang="en-GB" dirty="0"/>
          </a:p>
        </p:txBody>
      </p:sp>
      <p:sp>
        <p:nvSpPr>
          <p:cNvPr id="6" name="Espace réservé du texte 5"/>
          <p:cNvSpPr>
            <a:spLocks noGrp="1"/>
          </p:cNvSpPr>
          <p:nvPr>
            <p:ph type="body" sz="half" idx="2"/>
          </p:nvPr>
        </p:nvSpPr>
        <p:spPr>
          <a:xfrm>
            <a:off x="1835696" y="5085184"/>
            <a:ext cx="6596136" cy="804862"/>
          </a:xfrm>
        </p:spPr>
        <p:txBody>
          <a:bodyPr>
            <a:normAutofit/>
          </a:bodyPr>
          <a:lstStyle/>
          <a:p>
            <a:r>
              <a:rPr lang="lb-LU" sz="1800" dirty="0" smtClean="0"/>
              <a:t>Quels problèmes avez-vous dans cet exemple si le ScrumMaster est membre de l’</a:t>
            </a:r>
            <a:r>
              <a:rPr lang="fr-FR" sz="1800" dirty="0" err="1" smtClean="0"/>
              <a:t>Éq</a:t>
            </a:r>
            <a:r>
              <a:rPr lang="lb-LU" sz="1800" dirty="0" smtClean="0"/>
              <a:t>uipe?</a:t>
            </a:r>
            <a:endParaRPr lang="en-GB" sz="1800" dirty="0"/>
          </a:p>
        </p:txBody>
      </p:sp>
      <p:sp>
        <p:nvSpPr>
          <p:cNvPr id="7" name="Espace réservé du pied de page 6"/>
          <p:cNvSpPr>
            <a:spLocks noGrp="1"/>
          </p:cNvSpPr>
          <p:nvPr>
            <p:ph type="ftr" sz="quarter" idx="11"/>
          </p:nvPr>
        </p:nvSpPr>
        <p:spPr/>
        <p:txBody>
          <a:bodyPr/>
          <a:lstStyle/>
          <a:p>
            <a:r>
              <a:rPr lang="fr-FR" smtClean="0"/>
              <a:t>GDP avec Scrum │ © Pierre E. Neis</a:t>
            </a:r>
            <a:endParaRPr lang="en-GB"/>
          </a:p>
        </p:txBody>
      </p:sp>
      <p:sp>
        <p:nvSpPr>
          <p:cNvPr id="5" name="ZoneTexte 4"/>
          <p:cNvSpPr txBox="1"/>
          <p:nvPr/>
        </p:nvSpPr>
        <p:spPr>
          <a:xfrm>
            <a:off x="1547664" y="1916832"/>
            <a:ext cx="5900633" cy="2213372"/>
          </a:xfrm>
          <a:prstGeom prst="round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lb-LU" sz="3200" b="1" smtClean="0"/>
              <a:t>Compagnie PORTAL (USA)</a:t>
            </a:r>
          </a:p>
          <a:p>
            <a:pPr>
              <a:buFont typeface="Arial" pitchFamily="34" charset="0"/>
              <a:buChar char="•"/>
            </a:pPr>
            <a:r>
              <a:rPr lang="lb-LU" sz="2400" smtClean="0"/>
              <a:t> 5 Product Owners</a:t>
            </a:r>
          </a:p>
          <a:p>
            <a:r>
              <a:rPr lang="lb-LU" sz="2000" smtClean="0"/>
              <a:t>  (News, Email, Produits, Sécurité, Infrastructure)</a:t>
            </a:r>
          </a:p>
          <a:p>
            <a:pPr>
              <a:buFont typeface="Arial" pitchFamily="34" charset="0"/>
              <a:buChar char="•"/>
            </a:pPr>
            <a:r>
              <a:rPr lang="lb-LU" sz="2400" smtClean="0"/>
              <a:t> 1 Equipe Scrum de développement</a:t>
            </a:r>
          </a:p>
          <a:p>
            <a:pPr>
              <a:buFont typeface="Arial" pitchFamily="34" charset="0"/>
              <a:buChar char="•"/>
            </a:pPr>
            <a:r>
              <a:rPr lang="lb-LU" sz="2400" smtClean="0"/>
              <a:t> 1 Produit intégré (Portail)</a:t>
            </a:r>
            <a:endParaRPr lang="en-GB" sz="2400"/>
          </a:p>
        </p:txBody>
      </p:sp>
      <p:sp>
        <p:nvSpPr>
          <p:cNvPr id="8" name="Espace réservé du numéro de diapositive 7"/>
          <p:cNvSpPr>
            <a:spLocks noGrp="1"/>
          </p:cNvSpPr>
          <p:nvPr>
            <p:ph type="sldNum" sz="quarter" idx="12"/>
          </p:nvPr>
        </p:nvSpPr>
        <p:spPr/>
        <p:txBody>
          <a:bodyPr/>
          <a:lstStyle/>
          <a:p>
            <a:fld id="{36970340-18DE-4ECD-9242-F7D9AA23E925}" type="slidenum">
              <a:rPr lang="fr-FR" smtClean="0"/>
              <a:pPr/>
              <a:t>76</a:t>
            </a:fld>
            <a:endParaRPr lang="fr-F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lb-LU" smtClean="0"/>
              <a:t>Références</a:t>
            </a:r>
            <a:endParaRPr lang="en-GB"/>
          </a:p>
        </p:txBody>
      </p:sp>
      <p:sp>
        <p:nvSpPr>
          <p:cNvPr id="9" name="Espace réservé du pied de page 8"/>
          <p:cNvSpPr>
            <a:spLocks noGrp="1"/>
          </p:cNvSpPr>
          <p:nvPr>
            <p:ph type="ftr" sz="quarter" idx="11"/>
          </p:nvPr>
        </p:nvSpPr>
        <p:spPr/>
        <p:txBody>
          <a:bodyPr/>
          <a:lstStyle/>
          <a:p>
            <a:r>
              <a:rPr lang="fr-FR" smtClean="0"/>
              <a:t>GDP avec Scrum │ © Pierre E. Neis</a:t>
            </a:r>
            <a:endParaRPr lang="en-GB"/>
          </a:p>
        </p:txBody>
      </p:sp>
      <p:pic>
        <p:nvPicPr>
          <p:cNvPr id="233474" name="Picture 2" descr="http://t1.gstatic.com/images?q=tbn:ANd9GcTCjbYS0XWK7YyeZ7FuoZiWPkBe7k39mgx-_x6efDXNqH0Crm3i"/>
          <p:cNvPicPr>
            <a:picLocks noChangeAspect="1" noChangeArrowheads="1"/>
          </p:cNvPicPr>
          <p:nvPr/>
        </p:nvPicPr>
        <p:blipFill>
          <a:blip r:embed="rId3" cstate="print"/>
          <a:srcRect/>
          <a:stretch>
            <a:fillRect/>
          </a:stretch>
        </p:blipFill>
        <p:spPr bwMode="auto">
          <a:xfrm>
            <a:off x="4427984" y="3933056"/>
            <a:ext cx="1933575" cy="2362200"/>
          </a:xfrm>
          <a:prstGeom prst="rect">
            <a:avLst/>
          </a:prstGeom>
          <a:noFill/>
        </p:spPr>
      </p:pic>
      <p:pic>
        <p:nvPicPr>
          <p:cNvPr id="233476" name="Picture 4" descr="http://t1.gstatic.com/images?q=tbn:ANd9GcS1sn3CouiUsSjmRvDwQ61FKPpuuJ_e9d6MioP88bE2FpUeTR7KSQ"/>
          <p:cNvPicPr>
            <a:picLocks noChangeAspect="1" noChangeArrowheads="1"/>
          </p:cNvPicPr>
          <p:nvPr/>
        </p:nvPicPr>
        <p:blipFill>
          <a:blip r:embed="rId4" cstate="print"/>
          <a:srcRect/>
          <a:stretch>
            <a:fillRect/>
          </a:stretch>
        </p:blipFill>
        <p:spPr bwMode="auto">
          <a:xfrm>
            <a:off x="251520" y="3933056"/>
            <a:ext cx="2143125" cy="2143125"/>
          </a:xfrm>
          <a:prstGeom prst="rect">
            <a:avLst/>
          </a:prstGeom>
          <a:noFill/>
        </p:spPr>
      </p:pic>
      <p:pic>
        <p:nvPicPr>
          <p:cNvPr id="233478" name="Picture 6" descr="http://t0.gstatic.com/images?q=tbn:ANd9GcT4fWWN0rIfSXEuKcvNORLG4K_wqInM4S5DB39ZvuBa-U1x_ILQfg"/>
          <p:cNvPicPr>
            <a:picLocks noChangeAspect="1" noChangeArrowheads="1"/>
          </p:cNvPicPr>
          <p:nvPr/>
        </p:nvPicPr>
        <p:blipFill>
          <a:blip r:embed="rId5" cstate="print"/>
          <a:srcRect/>
          <a:stretch>
            <a:fillRect/>
          </a:stretch>
        </p:blipFill>
        <p:spPr bwMode="auto">
          <a:xfrm>
            <a:off x="6732240" y="3933056"/>
            <a:ext cx="1933575" cy="2362200"/>
          </a:xfrm>
          <a:prstGeom prst="rect">
            <a:avLst/>
          </a:prstGeom>
          <a:noFill/>
        </p:spPr>
      </p:pic>
      <p:pic>
        <p:nvPicPr>
          <p:cNvPr id="233480" name="Picture 8" descr="http://www.castlibrary.com/audio-book-images/000/013/297/pixar-fosters-collective-creativity-harvard-business-review/original/pixar-fosters-collective-creativity-harvard-business-review.jpg?1258323840"/>
          <p:cNvPicPr>
            <a:picLocks noChangeAspect="1" noChangeArrowheads="1"/>
          </p:cNvPicPr>
          <p:nvPr/>
        </p:nvPicPr>
        <p:blipFill>
          <a:blip r:embed="rId6" cstate="print"/>
          <a:srcRect/>
          <a:stretch>
            <a:fillRect/>
          </a:stretch>
        </p:blipFill>
        <p:spPr bwMode="auto">
          <a:xfrm>
            <a:off x="683568" y="1484784"/>
            <a:ext cx="1666875" cy="1666875"/>
          </a:xfrm>
          <a:prstGeom prst="rect">
            <a:avLst/>
          </a:prstGeom>
          <a:noFill/>
        </p:spPr>
      </p:pic>
      <p:pic>
        <p:nvPicPr>
          <p:cNvPr id="233482" name="Picture 10" descr="http://t0.gstatic.com/images?q=tbn:ANd9GcSV4U_6Rm_UiQ0DeNHfrfak1PZfl2AF06tTLoV27TMjBhKAn5O_"/>
          <p:cNvPicPr>
            <a:picLocks noChangeAspect="1" noChangeArrowheads="1"/>
          </p:cNvPicPr>
          <p:nvPr/>
        </p:nvPicPr>
        <p:blipFill>
          <a:blip r:embed="rId7" cstate="print"/>
          <a:srcRect/>
          <a:stretch>
            <a:fillRect/>
          </a:stretch>
        </p:blipFill>
        <p:spPr bwMode="auto">
          <a:xfrm>
            <a:off x="2339752" y="3717032"/>
            <a:ext cx="1743075" cy="2628900"/>
          </a:xfrm>
          <a:prstGeom prst="rect">
            <a:avLst/>
          </a:prstGeom>
          <a:noFill/>
        </p:spPr>
      </p:pic>
      <p:pic>
        <p:nvPicPr>
          <p:cNvPr id="233485" name="Picture 13"/>
          <p:cNvPicPr>
            <a:picLocks noChangeAspect="1" noChangeArrowheads="1"/>
          </p:cNvPicPr>
          <p:nvPr/>
        </p:nvPicPr>
        <p:blipFill>
          <a:blip r:embed="rId8" cstate="print"/>
          <a:srcRect/>
          <a:stretch>
            <a:fillRect/>
          </a:stretch>
        </p:blipFill>
        <p:spPr bwMode="auto">
          <a:xfrm>
            <a:off x="6588224" y="1196752"/>
            <a:ext cx="2074168" cy="2550892"/>
          </a:xfrm>
          <a:prstGeom prst="rect">
            <a:avLst/>
          </a:prstGeom>
          <a:noFill/>
          <a:ln w="9525">
            <a:noFill/>
            <a:miter lim="800000"/>
            <a:headEnd/>
            <a:tailEnd/>
          </a:ln>
        </p:spPr>
      </p:pic>
      <p:sp>
        <p:nvSpPr>
          <p:cNvPr id="10" name="Espace réservé du numéro de diapositive 9"/>
          <p:cNvSpPr>
            <a:spLocks noGrp="1"/>
          </p:cNvSpPr>
          <p:nvPr>
            <p:ph type="sldNum" sz="quarter" idx="12"/>
          </p:nvPr>
        </p:nvSpPr>
        <p:spPr/>
        <p:txBody>
          <a:bodyPr/>
          <a:lstStyle/>
          <a:p>
            <a:fld id="{36970340-18DE-4ECD-9242-F7D9AA23E925}" type="slidenum">
              <a:rPr lang="fr-FR" smtClean="0"/>
              <a:pPr/>
              <a:t>77</a:t>
            </a:fld>
            <a:endParaRPr lang="fr-F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a:lstStyle/>
          <a:p>
            <a:r>
              <a:rPr lang="fr-FR" dirty="0" smtClean="0"/>
              <a:t>Les Artefacts</a:t>
            </a:r>
            <a:endParaRPr lang="fr-FR" dirty="0"/>
          </a:p>
        </p:txBody>
      </p:sp>
      <p:sp>
        <p:nvSpPr>
          <p:cNvPr id="5" name="Espace réservé du texte 4"/>
          <p:cNvSpPr>
            <a:spLocks noGrp="1"/>
          </p:cNvSpPr>
          <p:nvPr>
            <p:ph type="body" idx="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36970340-18DE-4ECD-9242-F7D9AA23E925}" type="slidenum">
              <a:rPr lang="fr-FR" smtClean="0"/>
              <a:pPr/>
              <a:t>78</a:t>
            </a:fld>
            <a:endParaRPr lang="fr-FR"/>
          </a:p>
        </p:txBody>
      </p:sp>
      <p:sp>
        <p:nvSpPr>
          <p:cNvPr id="7" name="Espace réservé du pied de page 6"/>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a:lstStyle/>
          <a:p>
            <a:r>
              <a:rPr lang="fr-FR" dirty="0" smtClean="0"/>
              <a:t>4 Artefacts</a:t>
            </a:r>
            <a:endParaRPr lang="fr-FR" dirty="0"/>
          </a:p>
        </p:txBody>
      </p:sp>
      <p:graphicFrame>
        <p:nvGraphicFramePr>
          <p:cNvPr id="4" name="Espace réservé du contenu 3"/>
          <p:cNvGraphicFramePr>
            <a:graphicFrameLocks noGrp="1"/>
          </p:cNvGraphicFramePr>
          <p:nvPr>
            <p:ph idx="1"/>
          </p:nvPr>
        </p:nvGraphicFramePr>
        <p:xfrm>
          <a:off x="457200" y="1600200"/>
          <a:ext cx="8229600" cy="4276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numéro de diapositive 4"/>
          <p:cNvSpPr>
            <a:spLocks noGrp="1"/>
          </p:cNvSpPr>
          <p:nvPr>
            <p:ph type="sldNum" sz="quarter" idx="12"/>
          </p:nvPr>
        </p:nvSpPr>
        <p:spPr/>
        <p:txBody>
          <a:bodyPr/>
          <a:lstStyle/>
          <a:p>
            <a:fld id="{36970340-18DE-4ECD-9242-F7D9AA23E925}" type="slidenum">
              <a:rPr lang="fr-FR" smtClean="0"/>
              <a:pPr/>
              <a:t>79</a:t>
            </a:fld>
            <a:endParaRPr lang="fr-FR"/>
          </a:p>
        </p:txBody>
      </p:sp>
      <p:sp>
        <p:nvSpPr>
          <p:cNvPr id="6" name="Espace réservé du pied de page 5"/>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r>
              <a:rPr lang="lb-LU">
                <a:solidFill>
                  <a:schemeClr val="tx1"/>
                </a:solidFill>
              </a:rPr>
              <a:t>Pas de GSM</a:t>
            </a:r>
            <a:endParaRPr lang="en-GB" dirty="0">
              <a:solidFill>
                <a:schemeClr val="tx1"/>
              </a:solidFill>
            </a:endParaRPr>
          </a:p>
        </p:txBody>
      </p:sp>
      <p:sp>
        <p:nvSpPr>
          <p:cNvPr id="4" name="Espace réservé du pied de page 3"/>
          <p:cNvSpPr>
            <a:spLocks noGrp="1"/>
          </p:cNvSpPr>
          <p:nvPr>
            <p:ph type="ftr" sz="quarter" idx="11"/>
          </p:nvPr>
        </p:nvSpPr>
        <p:spPr/>
        <p:txBody>
          <a:bodyPr/>
          <a:lstStyle/>
          <a:p>
            <a:r>
              <a:rPr lang="fr-FR" dirty="0" smtClean="0"/>
              <a:t>GDP avec Scrum │ © Pierre E. Neis</a:t>
            </a:r>
            <a:endParaRPr lang="en-GB" dirty="0"/>
          </a:p>
        </p:txBody>
      </p:sp>
      <p:pic>
        <p:nvPicPr>
          <p:cNvPr id="370690" name="Picture 2" descr="http://createvitality.com/blog/uploaded/No%20Phone%20Zone%20600x250.jpg"/>
          <p:cNvPicPr>
            <a:picLocks noChangeAspect="1" noChangeArrowheads="1"/>
          </p:cNvPicPr>
          <p:nvPr/>
        </p:nvPicPr>
        <p:blipFill>
          <a:blip r:embed="rId3" cstate="print"/>
          <a:srcRect/>
          <a:stretch>
            <a:fillRect/>
          </a:stretch>
        </p:blipFill>
        <p:spPr bwMode="auto">
          <a:xfrm>
            <a:off x="1331640" y="2348880"/>
            <a:ext cx="6394310" cy="2664296"/>
          </a:xfrm>
          <a:prstGeom prst="rect">
            <a:avLst/>
          </a:prstGeom>
          <a:noFill/>
        </p:spPr>
      </p:pic>
      <p:sp>
        <p:nvSpPr>
          <p:cNvPr id="5" name="Espace réservé du numéro de diapositive 4"/>
          <p:cNvSpPr>
            <a:spLocks noGrp="1"/>
          </p:cNvSpPr>
          <p:nvPr>
            <p:ph type="sldNum" sz="quarter" idx="12"/>
          </p:nvPr>
        </p:nvSpPr>
        <p:spPr/>
        <p:txBody>
          <a:bodyPr/>
          <a:lstStyle/>
          <a:p>
            <a:fld id="{36970340-18DE-4ECD-9242-F7D9AA23E925}" type="slidenum">
              <a:rPr lang="fr-FR" smtClean="0"/>
              <a:pPr/>
              <a:t>8</a:t>
            </a:fld>
            <a:endParaRPr lang="fr-F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752" y="404664"/>
            <a:ext cx="6072198" cy="582594"/>
          </a:xfrm>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Autofit/>
          </a:bodyPr>
          <a:lstStyle/>
          <a:p>
            <a:r>
              <a:rPr lang="en-US" err="1" smtClean="0"/>
              <a:t>Exercice</a:t>
            </a:r>
            <a:endParaRPr lang="en-US"/>
          </a:p>
        </p:txBody>
      </p:sp>
      <p:graphicFrame>
        <p:nvGraphicFramePr>
          <p:cNvPr id="8" name="Content Placeholder 7"/>
          <p:cNvGraphicFramePr>
            <a:graphicFrameLocks noGrp="1"/>
          </p:cNvGraphicFramePr>
          <p:nvPr>
            <p:ph idx="1"/>
          </p:nvPr>
        </p:nvGraphicFramePr>
        <p:xfrm>
          <a:off x="467544" y="1556792"/>
          <a:ext cx="8390736" cy="48011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p:txBody>
          <a:bodyPr/>
          <a:lstStyle/>
          <a:p>
            <a:r>
              <a:rPr lang="fr-FR" smtClean="0"/>
              <a:t>GDP avec Scrum │ © Pierre E. Neis</a:t>
            </a:r>
            <a:endParaRPr lang="en-US"/>
          </a:p>
        </p:txBody>
      </p:sp>
      <p:sp>
        <p:nvSpPr>
          <p:cNvPr id="6" name="Espace réservé du numéro de diapositive 5"/>
          <p:cNvSpPr>
            <a:spLocks noGrp="1"/>
          </p:cNvSpPr>
          <p:nvPr>
            <p:ph type="sldNum" sz="quarter" idx="12"/>
          </p:nvPr>
        </p:nvSpPr>
        <p:spPr/>
        <p:txBody>
          <a:bodyPr/>
          <a:lstStyle/>
          <a:p>
            <a:fld id="{36970340-18DE-4ECD-9242-F7D9AA23E925}" type="slidenum">
              <a:rPr lang="fr-FR" smtClean="0"/>
              <a:pPr/>
              <a:t>80</a:t>
            </a:fld>
            <a:endParaRPr lang="fr-F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Autofit/>
          </a:bodyPr>
          <a:lstStyle/>
          <a:p>
            <a:r>
              <a:rPr lang="en-US" err="1" smtClean="0">
                <a:solidFill>
                  <a:schemeClr val="lt1"/>
                </a:solidFill>
                <a:latin typeface="+mn-lt"/>
                <a:ea typeface="+mn-ea"/>
                <a:cs typeface="+mn-cs"/>
              </a:rPr>
              <a:t>Modèle</a:t>
            </a:r>
            <a:endParaRPr lang="en-US">
              <a:solidFill>
                <a:schemeClr val="lt1"/>
              </a:solidFill>
              <a:latin typeface="+mn-lt"/>
              <a:ea typeface="+mn-ea"/>
              <a:cs typeface="+mn-cs"/>
            </a:endParaRPr>
          </a:p>
        </p:txBody>
      </p:sp>
      <p:sp>
        <p:nvSpPr>
          <p:cNvPr id="3" name="Content Placeholder 2"/>
          <p:cNvSpPr>
            <a:spLocks noGrp="1"/>
          </p:cNvSpPr>
          <p:nvPr>
            <p:ph idx="1"/>
          </p:nvPr>
        </p:nvSpPr>
        <p:spPr>
          <a:xfrm>
            <a:off x="395536" y="1628800"/>
            <a:ext cx="8229600" cy="4143404"/>
          </a:xfrm>
        </p:spPr>
        <p:style>
          <a:lnRef idx="2">
            <a:schemeClr val="accent3">
              <a:shade val="50000"/>
            </a:schemeClr>
          </a:lnRef>
          <a:fillRef idx="1">
            <a:schemeClr val="accent3"/>
          </a:fillRef>
          <a:effectRef idx="0">
            <a:schemeClr val="accent3"/>
          </a:effectRef>
          <a:fontRef idx="minor">
            <a:schemeClr val="lt1"/>
          </a:fontRef>
        </p:style>
        <p:txBody>
          <a:bodyPr anchor="b">
            <a:noAutofit/>
          </a:bodyPr>
          <a:lstStyle/>
          <a:p>
            <a:pPr marL="0">
              <a:buNone/>
            </a:pPr>
            <a:r>
              <a:rPr lang="fr-FR" sz="2400" dirty="0" smtClean="0"/>
              <a:t>Je voudrais une application bureau que je puisse utilise pour stocker toute mon information confidentielle tells que les numéros de série, les informations Carte de Crédit, les alias d’enregistrement sur les sites web, les mots de passe, etc. pour chaque item que je souhaite stocker, je dois définir le type de données (comme une date d’expiration). Bien entendu, le système devra être protégé par mot de passe et très sécurisé. Je souhaiterai effectuer des sauvegardes/restaurations  online  de sorte que je puisse récupérer mes informations à distance. Le produit devra posséder des options de recherche, etc.…</a:t>
            </a:r>
          </a:p>
        </p:txBody>
      </p:sp>
      <p:sp>
        <p:nvSpPr>
          <p:cNvPr id="4" name="Footer Placeholder 3"/>
          <p:cNvSpPr>
            <a:spLocks noGrp="1"/>
          </p:cNvSpPr>
          <p:nvPr>
            <p:ph type="ftr" sz="quarter" idx="11"/>
          </p:nvPr>
        </p:nvSpPr>
        <p:spPr/>
        <p:txBody>
          <a:bodyPr/>
          <a:lstStyle/>
          <a:p>
            <a:r>
              <a:rPr lang="fr-FR" smtClean="0"/>
              <a:t>GDP avec Scrum │ © Pierre E. Neis</a:t>
            </a:r>
            <a:endParaRPr lang="en-US"/>
          </a:p>
        </p:txBody>
      </p:sp>
      <p:sp>
        <p:nvSpPr>
          <p:cNvPr id="6" name="Round Diagonal Corner Rectangle 5"/>
          <p:cNvSpPr/>
          <p:nvPr/>
        </p:nvSpPr>
        <p:spPr>
          <a:xfrm>
            <a:off x="323528" y="836712"/>
            <a:ext cx="2736304" cy="7875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err="1" smtClean="0">
                <a:solidFill>
                  <a:schemeClr val="bg1"/>
                </a:solidFill>
                <a:effectLst>
                  <a:outerShdw blurRad="38100" dist="38100" dir="2700000" algn="tl">
                    <a:srgbClr val="000000">
                      <a:alpha val="43137"/>
                    </a:srgbClr>
                  </a:outerShdw>
                </a:effectLst>
              </a:rPr>
              <a:t>Sécurisation</a:t>
            </a:r>
            <a:r>
              <a:rPr lang="en-US" sz="1600" b="1" dirty="0" smtClean="0">
                <a:solidFill>
                  <a:schemeClr val="bg1"/>
                </a:solidFill>
                <a:effectLst>
                  <a:outerShdw blurRad="38100" dist="38100" dir="2700000" algn="tl">
                    <a:srgbClr val="000000">
                      <a:alpha val="43137"/>
                    </a:srgbClr>
                  </a:outerShdw>
                </a:effectLst>
              </a:rPr>
              <a:t> des </a:t>
            </a:r>
            <a:r>
              <a:rPr lang="en-US" sz="1600" b="1" dirty="0" err="1" smtClean="0">
                <a:solidFill>
                  <a:schemeClr val="bg1"/>
                </a:solidFill>
                <a:effectLst>
                  <a:outerShdw blurRad="38100" dist="38100" dir="2700000" algn="tl">
                    <a:srgbClr val="000000">
                      <a:alpha val="43137"/>
                    </a:srgbClr>
                  </a:outerShdw>
                </a:effectLst>
              </a:rPr>
              <a:t>Informations</a:t>
            </a:r>
            <a:r>
              <a:rPr lang="en-US" sz="1600" b="1" dirty="0" smtClean="0">
                <a:solidFill>
                  <a:schemeClr val="bg1"/>
                </a:solidFill>
                <a:effectLst>
                  <a:outerShdw blurRad="38100" dist="38100" dir="2700000" algn="tl">
                    <a:srgbClr val="000000">
                      <a:alpha val="43137"/>
                    </a:srgbClr>
                  </a:outerShdw>
                </a:effectLst>
              </a:rPr>
              <a:t> </a:t>
            </a:r>
            <a:r>
              <a:rPr lang="en-US" sz="1600" b="1" dirty="0" err="1" smtClean="0">
                <a:solidFill>
                  <a:schemeClr val="bg1"/>
                </a:solidFill>
                <a:effectLst>
                  <a:outerShdw blurRad="38100" dist="38100" dir="2700000" algn="tl">
                    <a:srgbClr val="000000">
                      <a:alpha val="43137"/>
                    </a:srgbClr>
                  </a:outerShdw>
                </a:effectLst>
              </a:rPr>
              <a:t>Personnelles</a:t>
            </a:r>
            <a:endParaRPr lang="en-US" sz="1600" b="1" dirty="0">
              <a:solidFill>
                <a:schemeClr val="bg1"/>
              </a:solidFill>
              <a:effectLst>
                <a:outerShdw blurRad="38100" dist="38100" dir="2700000" algn="tl">
                  <a:srgbClr val="000000">
                    <a:alpha val="43137"/>
                  </a:srgbClr>
                </a:outerShdw>
              </a:effectLst>
            </a:endParaRPr>
          </a:p>
        </p:txBody>
      </p:sp>
      <p:sp>
        <p:nvSpPr>
          <p:cNvPr id="7" name="TextBox 6"/>
          <p:cNvSpPr txBox="1"/>
          <p:nvPr/>
        </p:nvSpPr>
        <p:spPr>
          <a:xfrm flipH="1">
            <a:off x="4643438" y="6000768"/>
            <a:ext cx="3714776" cy="261610"/>
          </a:xfrm>
          <a:prstGeom prst="rect">
            <a:avLst/>
          </a:prstGeom>
          <a:noFill/>
        </p:spPr>
        <p:txBody>
          <a:bodyPr wrap="square" rtlCol="0">
            <a:spAutoFit/>
          </a:bodyPr>
          <a:lstStyle/>
          <a:p>
            <a:r>
              <a:rPr lang="en-US" sz="1100" smtClean="0"/>
              <a:t>Source: Mike Cohn, CSPO</a:t>
            </a:r>
            <a:endParaRPr lang="en-US" sz="1100"/>
          </a:p>
        </p:txBody>
      </p:sp>
      <p:sp>
        <p:nvSpPr>
          <p:cNvPr id="8" name="Espace réservé du numéro de diapositive 7"/>
          <p:cNvSpPr>
            <a:spLocks noGrp="1"/>
          </p:cNvSpPr>
          <p:nvPr>
            <p:ph type="sldNum" sz="quarter" idx="12"/>
          </p:nvPr>
        </p:nvSpPr>
        <p:spPr/>
        <p:txBody>
          <a:bodyPr/>
          <a:lstStyle/>
          <a:p>
            <a:fld id="{36970340-18DE-4ECD-9242-F7D9AA23E925}" type="slidenum">
              <a:rPr lang="fr-FR" smtClean="0"/>
              <a:pPr/>
              <a:t>81</a:t>
            </a:fld>
            <a:endParaRPr lang="fr-F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Autofit/>
          </a:bodyPr>
          <a:lstStyle/>
          <a:p>
            <a:r>
              <a:rPr lang="lb-LU" smtClean="0"/>
              <a:t>User Stories</a:t>
            </a:r>
            <a:endParaRPr lang="en-GB"/>
          </a:p>
        </p:txBody>
      </p:sp>
      <p:sp>
        <p:nvSpPr>
          <p:cNvPr id="3" name="Espace réservé du contenu 2"/>
          <p:cNvSpPr>
            <a:spLocks noGrp="1"/>
          </p:cNvSpPr>
          <p:nvPr>
            <p:ph idx="1"/>
          </p:nvPr>
        </p:nvSpPr>
        <p:spPr/>
        <p:txBody>
          <a:bodyPr/>
          <a:lstStyle/>
          <a:p>
            <a:r>
              <a:rPr lang="en-GB" b="1" dirty="0" smtClean="0"/>
              <a:t>En </a:t>
            </a:r>
            <a:r>
              <a:rPr lang="en-GB" b="1" dirty="0" err="1" smtClean="0"/>
              <a:t>tant</a:t>
            </a:r>
            <a:r>
              <a:rPr lang="en-GB" b="1" dirty="0" smtClean="0"/>
              <a:t> </a:t>
            </a:r>
            <a:r>
              <a:rPr lang="en-GB" b="1" dirty="0" err="1" smtClean="0"/>
              <a:t>que</a:t>
            </a:r>
            <a:r>
              <a:rPr lang="en-GB" b="1" dirty="0" smtClean="0"/>
              <a:t> </a:t>
            </a:r>
            <a:r>
              <a:rPr lang="en-GB" i="1" dirty="0" smtClean="0">
                <a:solidFill>
                  <a:srgbClr val="92D050"/>
                </a:solidFill>
              </a:rPr>
              <a:t>[</a:t>
            </a:r>
            <a:r>
              <a:rPr lang="en-GB" i="1" dirty="0" err="1" smtClean="0">
                <a:solidFill>
                  <a:srgbClr val="92D050"/>
                </a:solidFill>
              </a:rPr>
              <a:t>rôle</a:t>
            </a:r>
            <a:r>
              <a:rPr lang="en-GB" i="1" dirty="0" smtClean="0">
                <a:solidFill>
                  <a:srgbClr val="92D050"/>
                </a:solidFill>
              </a:rPr>
              <a:t> </a:t>
            </a:r>
            <a:r>
              <a:rPr lang="en-GB" i="1" dirty="0" err="1" smtClean="0">
                <a:solidFill>
                  <a:srgbClr val="92D050"/>
                </a:solidFill>
              </a:rPr>
              <a:t>Utilisateur</a:t>
            </a:r>
            <a:r>
              <a:rPr lang="en-GB" i="1" dirty="0" smtClean="0">
                <a:solidFill>
                  <a:srgbClr val="92D050"/>
                </a:solidFill>
              </a:rPr>
              <a:t>]</a:t>
            </a:r>
          </a:p>
          <a:p>
            <a:endParaRPr lang="en-GB" i="1" dirty="0" smtClean="0">
              <a:solidFill>
                <a:srgbClr val="92D050"/>
              </a:solidFill>
            </a:endParaRPr>
          </a:p>
          <a:p>
            <a:r>
              <a:rPr lang="en-GB" b="1" dirty="0" smtClean="0"/>
              <a:t>Je </a:t>
            </a:r>
            <a:r>
              <a:rPr lang="en-GB" b="1" dirty="0" err="1" smtClean="0"/>
              <a:t>veux</a:t>
            </a:r>
            <a:r>
              <a:rPr lang="en-GB" b="1" dirty="0" smtClean="0"/>
              <a:t> </a:t>
            </a:r>
            <a:r>
              <a:rPr lang="en-GB" b="1" dirty="0" err="1" smtClean="0"/>
              <a:t>une</a:t>
            </a:r>
            <a:r>
              <a:rPr lang="en-GB" b="1" dirty="0" smtClean="0"/>
              <a:t> </a:t>
            </a:r>
            <a:r>
              <a:rPr lang="en-GB" i="1" dirty="0" smtClean="0">
                <a:solidFill>
                  <a:srgbClr val="92D050"/>
                </a:solidFill>
              </a:rPr>
              <a:t>[FONCTIONNALITE]</a:t>
            </a:r>
          </a:p>
          <a:p>
            <a:endParaRPr lang="en-GB" i="1" dirty="0" smtClean="0">
              <a:solidFill>
                <a:srgbClr val="92D050"/>
              </a:solidFill>
            </a:endParaRPr>
          </a:p>
          <a:p>
            <a:r>
              <a:rPr lang="en-GB" b="1" dirty="0" smtClean="0"/>
              <a:t>De </a:t>
            </a:r>
            <a:r>
              <a:rPr lang="en-GB" b="1" dirty="0" err="1" smtClean="0"/>
              <a:t>sorte</a:t>
            </a:r>
            <a:r>
              <a:rPr lang="en-GB" b="1" dirty="0" smtClean="0"/>
              <a:t> </a:t>
            </a:r>
            <a:r>
              <a:rPr lang="en-GB" b="1" dirty="0" err="1" smtClean="0"/>
              <a:t>que</a:t>
            </a:r>
            <a:r>
              <a:rPr lang="en-GB" b="1" dirty="0" smtClean="0"/>
              <a:t> je </a:t>
            </a:r>
            <a:r>
              <a:rPr lang="en-GB" b="1" dirty="0" err="1" smtClean="0"/>
              <a:t>reçois</a:t>
            </a:r>
            <a:r>
              <a:rPr lang="en-GB" b="1" dirty="0" smtClean="0"/>
              <a:t> </a:t>
            </a:r>
            <a:r>
              <a:rPr lang="en-GB" i="1" dirty="0" smtClean="0">
                <a:solidFill>
                  <a:srgbClr val="92D050"/>
                </a:solidFill>
              </a:rPr>
              <a:t>[BUSINESS VALUE].</a:t>
            </a:r>
          </a:p>
        </p:txBody>
      </p:sp>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82</a:t>
            </a:fld>
            <a:endParaRPr lang="fr-F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Autofit/>
          </a:bodyPr>
          <a:lstStyle/>
          <a:p>
            <a:r>
              <a:rPr lang="en-US" smtClean="0"/>
              <a:t>User Story Card</a:t>
            </a:r>
          </a:p>
        </p:txBody>
      </p:sp>
      <p:sp>
        <p:nvSpPr>
          <p:cNvPr id="103427" name="Content Placeholder 2"/>
          <p:cNvSpPr>
            <a:spLocks noGrp="1"/>
          </p:cNvSpPr>
          <p:nvPr>
            <p:ph idx="1"/>
          </p:nvPr>
        </p:nvSpPr>
        <p:spPr>
          <a:xfrm>
            <a:off x="612775" y="1600200"/>
            <a:ext cx="3030538" cy="4495800"/>
          </a:xfrm>
        </p:spPr>
        <p:txBody>
          <a:bodyPr>
            <a:normAutofit/>
          </a:bodyPr>
          <a:lstStyle/>
          <a:p>
            <a:r>
              <a:rPr lang="fr-FR" smtClean="0"/>
              <a:t>Une brève description textuelle des exigences</a:t>
            </a:r>
            <a:endParaRPr lang="en-US" smtClean="0"/>
          </a:p>
          <a:p>
            <a:pPr eaLnBrk="1" hangingPunct="1"/>
            <a:r>
              <a:rPr lang="en-US" smtClean="0"/>
              <a:t>+ </a:t>
            </a:r>
            <a:r>
              <a:rPr lang="en-US" err="1" smtClean="0"/>
              <a:t>Risques</a:t>
            </a:r>
            <a:endParaRPr lang="en-US" smtClean="0"/>
          </a:p>
          <a:p>
            <a:pPr eaLnBrk="1" hangingPunct="1"/>
            <a:endParaRPr lang="en-US" smtClean="0"/>
          </a:p>
          <a:p>
            <a:pPr eaLnBrk="1" hangingPunct="1"/>
            <a:r>
              <a:rPr lang="en-US" smtClean="0"/>
              <a:t>+ </a:t>
            </a:r>
            <a:r>
              <a:rPr lang="en-US" err="1" smtClean="0"/>
              <a:t>critères</a:t>
            </a:r>
            <a:r>
              <a:rPr lang="en-US" smtClean="0"/>
              <a:t> </a:t>
            </a:r>
            <a:r>
              <a:rPr lang="en-US" err="1" smtClean="0"/>
              <a:t>d’acceptation</a:t>
            </a:r>
            <a:endParaRPr lang="en-US" smtClean="0"/>
          </a:p>
        </p:txBody>
      </p:sp>
      <p:sp>
        <p:nvSpPr>
          <p:cNvPr id="102404" name="Footer Placeholder 9"/>
          <p:cNvSpPr>
            <a:spLocks noGrp="1"/>
          </p:cNvSpPr>
          <p:nvPr>
            <p:ph type="ftr" sz="quarter" idx="11"/>
          </p:nvPr>
        </p:nvSpPr>
        <p:spPr bwMode="auto">
          <a:xfrm>
            <a:off x="0" y="6553200"/>
            <a:ext cx="2895600" cy="476250"/>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fr-FR" smtClean="0"/>
              <a:t>GDP avec Scrum │ © Pierre E. Neis</a:t>
            </a:r>
            <a:endParaRPr lang="en-US" smtClean="0"/>
          </a:p>
        </p:txBody>
      </p:sp>
      <p:sp>
        <p:nvSpPr>
          <p:cNvPr id="4" name="Rectangle 3"/>
          <p:cNvSpPr/>
          <p:nvPr/>
        </p:nvSpPr>
        <p:spPr>
          <a:xfrm>
            <a:off x="4929190" y="1785926"/>
            <a:ext cx="3571900" cy="1785950"/>
          </a:xfrm>
          <a:prstGeom prst="rect">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a:solidFill>
                  <a:schemeClr val="tx1"/>
                </a:solidFill>
              </a:rPr>
              <a:t>AS  A </a:t>
            </a:r>
            <a:r>
              <a:rPr lang="en-US" sz="3200">
                <a:solidFill>
                  <a:schemeClr val="tx1"/>
                </a:solidFill>
                <a:latin typeface="Rage Italic" pitchFamily="66" charset="0"/>
              </a:rPr>
              <a:t>Product Owner</a:t>
            </a:r>
            <a:endParaRPr lang="en-US">
              <a:solidFill>
                <a:schemeClr val="tx1"/>
              </a:solidFill>
              <a:latin typeface="Rage Italic" pitchFamily="66" charset="0"/>
            </a:endParaRPr>
          </a:p>
          <a:p>
            <a:pPr algn="ctr" fontAlgn="auto">
              <a:spcBef>
                <a:spcPts val="0"/>
              </a:spcBef>
              <a:spcAft>
                <a:spcPts val="0"/>
              </a:spcAft>
              <a:defRPr/>
            </a:pPr>
            <a:r>
              <a:rPr lang="en-US" sz="1600">
                <a:solidFill>
                  <a:schemeClr val="tx1"/>
                </a:solidFill>
              </a:rPr>
              <a:t>I CAN / I WANT </a:t>
            </a:r>
            <a:r>
              <a:rPr lang="en-US" sz="3200">
                <a:solidFill>
                  <a:schemeClr val="tx1"/>
                </a:solidFill>
                <a:latin typeface="Rage Italic" pitchFamily="66" charset="0"/>
              </a:rPr>
              <a:t>estimate Costs</a:t>
            </a:r>
          </a:p>
        </p:txBody>
      </p:sp>
      <p:sp>
        <p:nvSpPr>
          <p:cNvPr id="5" name="Rectangle 4"/>
          <p:cNvSpPr/>
          <p:nvPr/>
        </p:nvSpPr>
        <p:spPr>
          <a:xfrm>
            <a:off x="4929190" y="4071942"/>
            <a:ext cx="3571900" cy="1785950"/>
          </a:xfrm>
          <a:prstGeom prst="rect">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200">
                <a:solidFill>
                  <a:schemeClr val="tx1"/>
                </a:solidFill>
                <a:latin typeface="Rage Italic" pitchFamily="66" charset="0"/>
              </a:rPr>
              <a:t>3 lines of Requirement Description</a:t>
            </a:r>
          </a:p>
        </p:txBody>
      </p:sp>
      <p:pic>
        <p:nvPicPr>
          <p:cNvPr id="103436" name="Picture 3"/>
          <p:cNvPicPr>
            <a:picLocks noChangeAspect="1" noChangeArrowheads="1"/>
          </p:cNvPicPr>
          <p:nvPr/>
        </p:nvPicPr>
        <p:blipFill>
          <a:blip r:embed="rId3" cstate="print"/>
          <a:srcRect/>
          <a:stretch>
            <a:fillRect/>
          </a:stretch>
        </p:blipFill>
        <p:spPr bwMode="auto">
          <a:xfrm>
            <a:off x="6643688" y="1428750"/>
            <a:ext cx="642937" cy="642938"/>
          </a:xfrm>
          <a:prstGeom prst="rect">
            <a:avLst/>
          </a:prstGeom>
          <a:noFill/>
          <a:ln w="9525">
            <a:noFill/>
            <a:miter lim="800000"/>
            <a:headEnd/>
            <a:tailEnd/>
          </a:ln>
        </p:spPr>
      </p:pic>
      <p:pic>
        <p:nvPicPr>
          <p:cNvPr id="103437" name="Picture 3"/>
          <p:cNvPicPr>
            <a:picLocks noChangeAspect="1" noChangeArrowheads="1"/>
          </p:cNvPicPr>
          <p:nvPr/>
        </p:nvPicPr>
        <p:blipFill>
          <a:blip r:embed="rId3" cstate="print"/>
          <a:srcRect/>
          <a:stretch>
            <a:fillRect/>
          </a:stretch>
        </p:blipFill>
        <p:spPr bwMode="auto">
          <a:xfrm>
            <a:off x="6500813" y="3714750"/>
            <a:ext cx="642937" cy="642938"/>
          </a:xfrm>
          <a:prstGeom prst="rect">
            <a:avLst/>
          </a:prstGeom>
          <a:noFill/>
          <a:ln w="9525">
            <a:noFill/>
            <a:miter lim="800000"/>
            <a:headEnd/>
            <a:tailEnd/>
          </a:ln>
        </p:spPr>
      </p:pic>
      <p:sp>
        <p:nvSpPr>
          <p:cNvPr id="9" name="Espace réservé du numéro de diapositive 8"/>
          <p:cNvSpPr>
            <a:spLocks noGrp="1"/>
          </p:cNvSpPr>
          <p:nvPr>
            <p:ph type="sldNum" sz="quarter" idx="12"/>
          </p:nvPr>
        </p:nvSpPr>
        <p:spPr/>
        <p:txBody>
          <a:bodyPr/>
          <a:lstStyle/>
          <a:p>
            <a:fld id="{36970340-18DE-4ECD-9242-F7D9AA23E925}" type="slidenum">
              <a:rPr lang="fr-FR" smtClean="0"/>
              <a:pPr/>
              <a:t>83</a:t>
            </a:fld>
            <a:endParaRPr lang="fr-F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Autofit/>
          </a:bodyPr>
          <a:lstStyle/>
          <a:p>
            <a:r>
              <a:rPr lang="en-US" smtClean="0">
                <a:solidFill>
                  <a:schemeClr val="lt1"/>
                </a:solidFill>
                <a:latin typeface="+mn-lt"/>
                <a:ea typeface="+mn-ea"/>
                <a:cs typeface="+mn-cs"/>
              </a:rPr>
              <a:t>Les </a:t>
            </a:r>
            <a:r>
              <a:rPr lang="en-US" err="1" smtClean="0">
                <a:solidFill>
                  <a:schemeClr val="lt1"/>
                </a:solidFill>
                <a:latin typeface="+mn-lt"/>
                <a:ea typeface="+mn-ea"/>
                <a:cs typeface="+mn-cs"/>
              </a:rPr>
              <a:t>bonnes</a:t>
            </a:r>
            <a:r>
              <a:rPr lang="en-US" smtClean="0">
                <a:solidFill>
                  <a:schemeClr val="lt1"/>
                </a:solidFill>
                <a:latin typeface="+mn-lt"/>
                <a:ea typeface="+mn-ea"/>
                <a:cs typeface="+mn-cs"/>
              </a:rPr>
              <a:t> Stories </a:t>
            </a:r>
            <a:r>
              <a:rPr lang="en-US" err="1" smtClean="0">
                <a:solidFill>
                  <a:schemeClr val="lt1"/>
                </a:solidFill>
                <a:latin typeface="+mn-lt"/>
                <a:ea typeface="+mn-ea"/>
                <a:cs typeface="+mn-cs"/>
              </a:rPr>
              <a:t>sont</a:t>
            </a:r>
            <a:r>
              <a:rPr lang="en-US" smtClean="0">
                <a:solidFill>
                  <a:schemeClr val="lt1"/>
                </a:solidFill>
                <a:latin typeface="+mn-lt"/>
                <a:ea typeface="+mn-ea"/>
                <a:cs typeface="+mn-cs"/>
              </a:rPr>
              <a:t> INVEST</a:t>
            </a:r>
          </a:p>
        </p:txBody>
      </p:sp>
      <p:graphicFrame>
        <p:nvGraphicFramePr>
          <p:cNvPr id="7" name="Espace réservé du contenu 6"/>
          <p:cNvGraphicFramePr>
            <a:graphicFrameLocks noGrp="1"/>
          </p:cNvGraphicFramePr>
          <p:nvPr>
            <p:ph idx="1"/>
          </p:nvPr>
        </p:nvGraphicFramePr>
        <p:xfrm>
          <a:off x="467544"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3428" name="Footer Placeholder 5"/>
          <p:cNvSpPr>
            <a:spLocks noGrp="1"/>
          </p:cNvSpPr>
          <p:nvPr>
            <p:ph type="ftr" sz="quarter" idx="11"/>
          </p:nvPr>
        </p:nvSpPr>
        <p:spPr bwMode="auto">
          <a:xfrm>
            <a:off x="0" y="6553200"/>
            <a:ext cx="2895600" cy="476250"/>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fr-FR" smtClean="0"/>
              <a:t>GDP avec Scrum │ © Pierre E. Neis</a:t>
            </a:r>
            <a:endParaRPr lang="en-US" smtClean="0"/>
          </a:p>
        </p:txBody>
      </p:sp>
      <p:sp>
        <p:nvSpPr>
          <p:cNvPr id="5" name="Espace réservé du numéro de diapositive 4"/>
          <p:cNvSpPr>
            <a:spLocks noGrp="1"/>
          </p:cNvSpPr>
          <p:nvPr>
            <p:ph type="sldNum" sz="quarter" idx="12"/>
          </p:nvPr>
        </p:nvSpPr>
        <p:spPr/>
        <p:txBody>
          <a:bodyPr/>
          <a:lstStyle/>
          <a:p>
            <a:fld id="{36970340-18DE-4ECD-9242-F7D9AA23E925}" type="slidenum">
              <a:rPr lang="fr-FR" smtClean="0"/>
              <a:pPr/>
              <a:t>84</a:t>
            </a:fld>
            <a:endParaRPr lang="fr-F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752" y="404664"/>
            <a:ext cx="6072198" cy="582594"/>
          </a:xfrm>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Autofit/>
          </a:bodyPr>
          <a:lstStyle/>
          <a:p>
            <a:r>
              <a:rPr lang="en-US" err="1" smtClean="0"/>
              <a:t>Exercice</a:t>
            </a:r>
            <a:endParaRPr lang="en-US"/>
          </a:p>
        </p:txBody>
      </p:sp>
      <p:graphicFrame>
        <p:nvGraphicFramePr>
          <p:cNvPr id="8" name="Content Placeholder 7"/>
          <p:cNvGraphicFramePr>
            <a:graphicFrameLocks noGrp="1"/>
          </p:cNvGraphicFramePr>
          <p:nvPr>
            <p:ph idx="1"/>
          </p:nvPr>
        </p:nvGraphicFramePr>
        <p:xfrm>
          <a:off x="467544" y="1556792"/>
          <a:ext cx="8280920" cy="4176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p:txBody>
          <a:bodyPr/>
          <a:lstStyle/>
          <a:p>
            <a:r>
              <a:rPr lang="fr-FR" smtClean="0"/>
              <a:t>GDP avec Scrum │ © Pierre E. Neis</a:t>
            </a:r>
            <a:endParaRPr lang="en-US"/>
          </a:p>
        </p:txBody>
      </p:sp>
      <p:sp>
        <p:nvSpPr>
          <p:cNvPr id="6" name="Espace réservé du numéro de diapositive 5"/>
          <p:cNvSpPr>
            <a:spLocks noGrp="1"/>
          </p:cNvSpPr>
          <p:nvPr>
            <p:ph type="sldNum" sz="quarter" idx="12"/>
          </p:nvPr>
        </p:nvSpPr>
        <p:spPr/>
        <p:txBody>
          <a:bodyPr/>
          <a:lstStyle/>
          <a:p>
            <a:fld id="{36970340-18DE-4ECD-9242-F7D9AA23E925}" type="slidenum">
              <a:rPr lang="fr-FR" smtClean="0"/>
              <a:pPr/>
              <a:t>85</a:t>
            </a:fld>
            <a:endParaRPr lang="fr-F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AutoShape 12"/>
          <p:cNvSpPr>
            <a:spLocks noChangeArrowheads="1"/>
          </p:cNvSpPr>
          <p:nvPr/>
        </p:nvSpPr>
        <p:spPr bwMode="auto">
          <a:xfrm>
            <a:off x="1357290" y="1357298"/>
            <a:ext cx="4714908" cy="5114925"/>
          </a:xfrm>
          <a:prstGeom prst="triangle">
            <a:avLst>
              <a:gd name="adj" fmla="val 50000"/>
            </a:avLst>
          </a:pr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Autofit/>
          </a:bodyPr>
          <a:lstStyle/>
          <a:p>
            <a:pPr>
              <a:defRPr/>
            </a:pPr>
            <a:r>
              <a:rPr lang="en-US" dirty="0" smtClean="0">
                <a:solidFill>
                  <a:schemeClr val="lt1"/>
                </a:solidFill>
                <a:latin typeface="+mn-lt"/>
                <a:ea typeface="+mn-ea"/>
                <a:cs typeface="+mn-cs"/>
              </a:rPr>
              <a:t>Le Product Backlog?</a:t>
            </a:r>
            <a:endParaRPr lang="en-US" dirty="0">
              <a:solidFill>
                <a:schemeClr val="lt1"/>
              </a:solidFill>
              <a:latin typeface="+mn-lt"/>
              <a:ea typeface="+mn-ea"/>
              <a:cs typeface="+mn-cs"/>
            </a:endParaRPr>
          </a:p>
        </p:txBody>
      </p:sp>
      <p:sp>
        <p:nvSpPr>
          <p:cNvPr id="42" name="Footer Placeholder 41"/>
          <p:cNvSpPr>
            <a:spLocks noGrp="1"/>
          </p:cNvSpPr>
          <p:nvPr>
            <p:ph type="ftr" sz="quarter" idx="11"/>
          </p:nvPr>
        </p:nvSpPr>
        <p:spPr>
          <a:xfrm>
            <a:off x="3124200" y="6553200"/>
            <a:ext cx="3233750" cy="476250"/>
          </a:xfrm>
        </p:spPr>
        <p:txBody>
          <a:bodyPr/>
          <a:lstStyle/>
          <a:p>
            <a:r>
              <a:rPr lang="fr-FR" smtClean="0"/>
              <a:t>GDP avec Scrum │ © Pierre E. Neis</a:t>
            </a:r>
            <a:endParaRPr lang="en-US"/>
          </a:p>
        </p:txBody>
      </p:sp>
      <p:sp>
        <p:nvSpPr>
          <p:cNvPr id="1026" name="Rectangle 2"/>
          <p:cNvSpPr>
            <a:spLocks noChangeArrowheads="1"/>
          </p:cNvSpPr>
          <p:nvPr/>
        </p:nvSpPr>
        <p:spPr bwMode="auto">
          <a:xfrm>
            <a:off x="1857356" y="5572140"/>
            <a:ext cx="695325" cy="847725"/>
          </a:xfrm>
          <a:prstGeom prst="rect">
            <a:avLst/>
          </a:prstGeom>
          <a:solidFill>
            <a:srgbClr val="B83D68"/>
          </a:solidFill>
          <a:ln w="38100">
            <a:solidFill>
              <a:srgbClr val="F2F2F2"/>
            </a:solidFill>
            <a:miter lim="800000"/>
            <a:headEnd/>
            <a:tailEnd/>
          </a:ln>
          <a:effectLst>
            <a:outerShdw dist="28398" dir="3806097" algn="ctr" rotWithShape="0">
              <a:srgbClr val="5B1E33">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027" name="Rectangle 3"/>
          <p:cNvSpPr>
            <a:spLocks noChangeArrowheads="1"/>
          </p:cNvSpPr>
          <p:nvPr/>
        </p:nvSpPr>
        <p:spPr bwMode="auto">
          <a:xfrm>
            <a:off x="2857488" y="5572140"/>
            <a:ext cx="552450" cy="847725"/>
          </a:xfrm>
          <a:prstGeom prst="rect">
            <a:avLst/>
          </a:prstGeom>
          <a:solidFill>
            <a:srgbClr val="B83D68"/>
          </a:solidFill>
          <a:ln w="38100">
            <a:solidFill>
              <a:srgbClr val="F2F2F2"/>
            </a:solidFill>
            <a:miter lim="800000"/>
            <a:headEnd/>
            <a:tailEnd/>
          </a:ln>
          <a:effectLst>
            <a:outerShdw dist="28398" dir="3806097" algn="ctr" rotWithShape="0">
              <a:srgbClr val="5B1E33">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028" name="Rectangle 4"/>
          <p:cNvSpPr>
            <a:spLocks noChangeArrowheads="1"/>
          </p:cNvSpPr>
          <p:nvPr/>
        </p:nvSpPr>
        <p:spPr bwMode="auto">
          <a:xfrm>
            <a:off x="3714744" y="5572140"/>
            <a:ext cx="447675" cy="847725"/>
          </a:xfrm>
          <a:prstGeom prst="rect">
            <a:avLst/>
          </a:prstGeom>
          <a:solidFill>
            <a:srgbClr val="B83D68"/>
          </a:solidFill>
          <a:ln w="38100">
            <a:solidFill>
              <a:srgbClr val="F2F2F2"/>
            </a:solidFill>
            <a:miter lim="800000"/>
            <a:headEnd/>
            <a:tailEnd/>
          </a:ln>
          <a:effectLst>
            <a:outerShdw dist="28398" dir="3806097" algn="ctr" rotWithShape="0">
              <a:srgbClr val="5B1E33">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029" name="Rectangle 5"/>
          <p:cNvSpPr>
            <a:spLocks noChangeArrowheads="1"/>
          </p:cNvSpPr>
          <p:nvPr/>
        </p:nvSpPr>
        <p:spPr bwMode="auto">
          <a:xfrm>
            <a:off x="4357686" y="5572140"/>
            <a:ext cx="552450" cy="847725"/>
          </a:xfrm>
          <a:prstGeom prst="rect">
            <a:avLst/>
          </a:prstGeom>
          <a:solidFill>
            <a:srgbClr val="B83D68"/>
          </a:solidFill>
          <a:ln w="38100">
            <a:solidFill>
              <a:srgbClr val="F2F2F2"/>
            </a:solidFill>
            <a:miter lim="800000"/>
            <a:headEnd/>
            <a:tailEnd/>
          </a:ln>
          <a:effectLst>
            <a:outerShdw dist="28398" dir="3806097" algn="ctr" rotWithShape="0">
              <a:srgbClr val="5B1E33">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030" name="Rectangle 6"/>
          <p:cNvSpPr>
            <a:spLocks noChangeArrowheads="1"/>
          </p:cNvSpPr>
          <p:nvPr/>
        </p:nvSpPr>
        <p:spPr bwMode="auto">
          <a:xfrm>
            <a:off x="5072066" y="5572140"/>
            <a:ext cx="371475" cy="847725"/>
          </a:xfrm>
          <a:prstGeom prst="rect">
            <a:avLst/>
          </a:prstGeom>
          <a:solidFill>
            <a:srgbClr val="B83D68"/>
          </a:solidFill>
          <a:ln w="38100">
            <a:solidFill>
              <a:srgbClr val="F2F2F2"/>
            </a:solidFill>
            <a:miter lim="800000"/>
            <a:headEnd/>
            <a:tailEnd/>
          </a:ln>
          <a:effectLst>
            <a:outerShdw dist="28398" dir="3806097" algn="ctr" rotWithShape="0">
              <a:srgbClr val="5B1E33">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031" name="Rectangle 7"/>
          <p:cNvSpPr>
            <a:spLocks noChangeArrowheads="1"/>
          </p:cNvSpPr>
          <p:nvPr/>
        </p:nvSpPr>
        <p:spPr bwMode="auto">
          <a:xfrm>
            <a:off x="2143108" y="4786322"/>
            <a:ext cx="695325" cy="723900"/>
          </a:xfrm>
          <a:prstGeom prst="rect">
            <a:avLst/>
          </a:prstGeom>
          <a:solidFill>
            <a:srgbClr val="B83D68"/>
          </a:solidFill>
          <a:ln w="38100">
            <a:solidFill>
              <a:srgbClr val="F2F2F2"/>
            </a:solidFill>
            <a:miter lim="800000"/>
            <a:headEnd/>
            <a:tailEnd/>
          </a:ln>
          <a:effectLst>
            <a:outerShdw dist="28398" dir="3806097" algn="ctr" rotWithShape="0">
              <a:srgbClr val="5B1E33">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032" name="Rectangle 8"/>
          <p:cNvSpPr>
            <a:spLocks noChangeArrowheads="1"/>
          </p:cNvSpPr>
          <p:nvPr/>
        </p:nvSpPr>
        <p:spPr bwMode="auto">
          <a:xfrm>
            <a:off x="3071802" y="4786322"/>
            <a:ext cx="552450" cy="723900"/>
          </a:xfrm>
          <a:prstGeom prst="rect">
            <a:avLst/>
          </a:prstGeom>
          <a:solidFill>
            <a:srgbClr val="B83D68"/>
          </a:solidFill>
          <a:ln w="38100">
            <a:solidFill>
              <a:srgbClr val="F2F2F2"/>
            </a:solidFill>
            <a:miter lim="800000"/>
            <a:headEnd/>
            <a:tailEnd/>
          </a:ln>
          <a:effectLst>
            <a:outerShdw dist="28398" dir="3806097" algn="ctr" rotWithShape="0">
              <a:srgbClr val="5B1E33">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033" name="Rectangle 9"/>
          <p:cNvSpPr>
            <a:spLocks noChangeArrowheads="1"/>
          </p:cNvSpPr>
          <p:nvPr/>
        </p:nvSpPr>
        <p:spPr bwMode="auto">
          <a:xfrm>
            <a:off x="4000496" y="4786322"/>
            <a:ext cx="400050" cy="723900"/>
          </a:xfrm>
          <a:prstGeom prst="rect">
            <a:avLst/>
          </a:prstGeom>
          <a:solidFill>
            <a:srgbClr val="B83D68"/>
          </a:solidFill>
          <a:ln w="38100">
            <a:solidFill>
              <a:srgbClr val="F2F2F2"/>
            </a:solidFill>
            <a:miter lim="800000"/>
            <a:headEnd/>
            <a:tailEnd/>
          </a:ln>
          <a:effectLst>
            <a:outerShdw dist="28398" dir="3806097" algn="ctr" rotWithShape="0">
              <a:srgbClr val="5B1E33">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034" name="Rectangle 10"/>
          <p:cNvSpPr>
            <a:spLocks noChangeArrowheads="1"/>
          </p:cNvSpPr>
          <p:nvPr/>
        </p:nvSpPr>
        <p:spPr bwMode="auto">
          <a:xfrm>
            <a:off x="4643438" y="4786322"/>
            <a:ext cx="552450" cy="723900"/>
          </a:xfrm>
          <a:prstGeom prst="rect">
            <a:avLst/>
          </a:prstGeom>
          <a:solidFill>
            <a:srgbClr val="B83D68"/>
          </a:solidFill>
          <a:ln w="38100">
            <a:solidFill>
              <a:srgbClr val="F2F2F2"/>
            </a:solidFill>
            <a:miter lim="800000"/>
            <a:headEnd/>
            <a:tailEnd/>
          </a:ln>
          <a:effectLst>
            <a:outerShdw dist="28398" dir="3806097" algn="ctr" rotWithShape="0">
              <a:srgbClr val="5B1E33">
                <a:alpha val="50000"/>
              </a:srgbClr>
            </a:outerShdw>
          </a:effectLst>
        </p:spPr>
        <p:txBody>
          <a:bodyPr vert="horz" wrap="square" lIns="91440" tIns="45720" rIns="91440" bIns="45720" numCol="1" anchor="t" anchorCtr="0" compatLnSpc="1">
            <a:prstTxWarp prst="textNoShape">
              <a:avLst/>
            </a:prstTxWarp>
          </a:bodyPr>
          <a:lstStyle/>
          <a:p>
            <a:endParaRPr lang="en-US"/>
          </a:p>
        </p:txBody>
      </p:sp>
      <p:cxnSp>
        <p:nvCxnSpPr>
          <p:cNvPr id="1035" name="AutoShape 11"/>
          <p:cNvCxnSpPr>
            <a:cxnSpLocks noChangeShapeType="1"/>
          </p:cNvCxnSpPr>
          <p:nvPr/>
        </p:nvCxnSpPr>
        <p:spPr bwMode="auto">
          <a:xfrm>
            <a:off x="1357290" y="4643446"/>
            <a:ext cx="4743450" cy="0"/>
          </a:xfrm>
          <a:prstGeom prst="straightConnector1">
            <a:avLst/>
          </a:prstGeom>
          <a:ln>
            <a:headEnd/>
            <a:tailEnd/>
          </a:ln>
        </p:spPr>
        <p:style>
          <a:lnRef idx="3">
            <a:schemeClr val="accent2"/>
          </a:lnRef>
          <a:fillRef idx="0">
            <a:schemeClr val="accent2"/>
          </a:fillRef>
          <a:effectRef idx="2">
            <a:schemeClr val="accent2"/>
          </a:effectRef>
          <a:fontRef idx="minor">
            <a:schemeClr val="tx1"/>
          </a:fontRef>
        </p:style>
      </p:cxnSp>
      <p:sp>
        <p:nvSpPr>
          <p:cNvPr id="1037" name="Rectangle 13"/>
          <p:cNvSpPr>
            <a:spLocks noChangeArrowheads="1"/>
          </p:cNvSpPr>
          <p:nvPr/>
        </p:nvSpPr>
        <p:spPr bwMode="auto">
          <a:xfrm>
            <a:off x="2500298" y="4000504"/>
            <a:ext cx="314325" cy="609600"/>
          </a:xfrm>
          <a:prstGeom prst="rect">
            <a:avLst/>
          </a:prstGeom>
          <a:solidFill>
            <a:srgbClr val="F9B639"/>
          </a:solidFill>
          <a:ln w="38100">
            <a:solidFill>
              <a:srgbClr val="F2F2F2"/>
            </a:solidFill>
            <a:miter lim="800000"/>
            <a:headEnd/>
            <a:tailEnd/>
          </a:ln>
          <a:effectLst>
            <a:outerShdw dist="28398" dir="3806097" algn="ctr" rotWithShape="0">
              <a:srgbClr val="936104">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038" name="Rectangle 14"/>
          <p:cNvSpPr>
            <a:spLocks noChangeArrowheads="1"/>
          </p:cNvSpPr>
          <p:nvPr/>
        </p:nvSpPr>
        <p:spPr bwMode="auto">
          <a:xfrm>
            <a:off x="3000364" y="4000504"/>
            <a:ext cx="228600" cy="609600"/>
          </a:xfrm>
          <a:prstGeom prst="rect">
            <a:avLst/>
          </a:prstGeom>
          <a:solidFill>
            <a:srgbClr val="F9B639"/>
          </a:solidFill>
          <a:ln w="38100">
            <a:solidFill>
              <a:srgbClr val="F2F2F2"/>
            </a:solidFill>
            <a:miter lim="800000"/>
            <a:headEnd/>
            <a:tailEnd/>
          </a:ln>
          <a:effectLst>
            <a:outerShdw dist="28398" dir="3806097" algn="ctr" rotWithShape="0">
              <a:srgbClr val="936104">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039" name="Rectangle 15"/>
          <p:cNvSpPr>
            <a:spLocks noChangeArrowheads="1"/>
          </p:cNvSpPr>
          <p:nvPr/>
        </p:nvSpPr>
        <p:spPr bwMode="auto">
          <a:xfrm>
            <a:off x="3714744" y="4000504"/>
            <a:ext cx="314325" cy="609600"/>
          </a:xfrm>
          <a:prstGeom prst="rect">
            <a:avLst/>
          </a:prstGeom>
          <a:solidFill>
            <a:srgbClr val="F9B639"/>
          </a:solidFill>
          <a:ln w="38100">
            <a:solidFill>
              <a:srgbClr val="F2F2F2"/>
            </a:solidFill>
            <a:miter lim="800000"/>
            <a:headEnd/>
            <a:tailEnd/>
          </a:ln>
          <a:effectLst>
            <a:outerShdw dist="28398" dir="3806097" algn="ctr" rotWithShape="0">
              <a:srgbClr val="936104">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040" name="Rectangle 16"/>
          <p:cNvSpPr>
            <a:spLocks noChangeArrowheads="1"/>
          </p:cNvSpPr>
          <p:nvPr/>
        </p:nvSpPr>
        <p:spPr bwMode="auto">
          <a:xfrm>
            <a:off x="4143372" y="4000504"/>
            <a:ext cx="247650" cy="609600"/>
          </a:xfrm>
          <a:prstGeom prst="rect">
            <a:avLst/>
          </a:prstGeom>
          <a:solidFill>
            <a:srgbClr val="F9B639"/>
          </a:solidFill>
          <a:ln w="38100">
            <a:solidFill>
              <a:srgbClr val="F2F2F2"/>
            </a:solidFill>
            <a:miter lim="800000"/>
            <a:headEnd/>
            <a:tailEnd/>
          </a:ln>
          <a:effectLst>
            <a:outerShdw dist="28398" dir="3806097" algn="ctr" rotWithShape="0">
              <a:srgbClr val="936104">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041" name="Rectangle 17"/>
          <p:cNvSpPr>
            <a:spLocks noChangeArrowheads="1"/>
          </p:cNvSpPr>
          <p:nvPr/>
        </p:nvSpPr>
        <p:spPr bwMode="auto">
          <a:xfrm>
            <a:off x="4500562" y="4000504"/>
            <a:ext cx="419100" cy="609600"/>
          </a:xfrm>
          <a:prstGeom prst="rect">
            <a:avLst/>
          </a:prstGeom>
          <a:solidFill>
            <a:srgbClr val="F9B639"/>
          </a:solidFill>
          <a:ln w="38100">
            <a:solidFill>
              <a:srgbClr val="F2F2F2"/>
            </a:solidFill>
            <a:miter lim="800000"/>
            <a:headEnd/>
            <a:tailEnd/>
          </a:ln>
          <a:effectLst>
            <a:outerShdw dist="28398" dir="3806097" algn="ctr" rotWithShape="0">
              <a:srgbClr val="936104">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042" name="Rectangle 18"/>
          <p:cNvSpPr>
            <a:spLocks noChangeArrowheads="1"/>
          </p:cNvSpPr>
          <p:nvPr/>
        </p:nvSpPr>
        <p:spPr bwMode="auto">
          <a:xfrm>
            <a:off x="3357554" y="4000504"/>
            <a:ext cx="180975" cy="609600"/>
          </a:xfrm>
          <a:prstGeom prst="rect">
            <a:avLst/>
          </a:prstGeom>
          <a:solidFill>
            <a:srgbClr val="F9B639"/>
          </a:solidFill>
          <a:ln w="38100">
            <a:solidFill>
              <a:srgbClr val="F2F2F2"/>
            </a:solidFill>
            <a:miter lim="800000"/>
            <a:headEnd/>
            <a:tailEnd/>
          </a:ln>
          <a:effectLst>
            <a:outerShdw dist="28398" dir="3806097" algn="ctr" rotWithShape="0">
              <a:srgbClr val="936104">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043" name="Rectangle 19"/>
          <p:cNvSpPr>
            <a:spLocks noChangeArrowheads="1"/>
          </p:cNvSpPr>
          <p:nvPr/>
        </p:nvSpPr>
        <p:spPr bwMode="auto">
          <a:xfrm>
            <a:off x="3071802" y="3286124"/>
            <a:ext cx="314325" cy="609600"/>
          </a:xfrm>
          <a:prstGeom prst="rect">
            <a:avLst/>
          </a:prstGeom>
          <a:solidFill>
            <a:srgbClr val="F9B639"/>
          </a:solidFill>
          <a:ln w="38100">
            <a:solidFill>
              <a:srgbClr val="F2F2F2"/>
            </a:solidFill>
            <a:miter lim="800000"/>
            <a:headEnd/>
            <a:tailEnd/>
          </a:ln>
          <a:effectLst>
            <a:outerShdw dist="28398" dir="3806097" algn="ctr" rotWithShape="0">
              <a:srgbClr val="936104">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044" name="Rectangle 20"/>
          <p:cNvSpPr>
            <a:spLocks noChangeArrowheads="1"/>
          </p:cNvSpPr>
          <p:nvPr/>
        </p:nvSpPr>
        <p:spPr bwMode="auto">
          <a:xfrm>
            <a:off x="3571868" y="3286124"/>
            <a:ext cx="314325" cy="609600"/>
          </a:xfrm>
          <a:prstGeom prst="rect">
            <a:avLst/>
          </a:prstGeom>
          <a:solidFill>
            <a:srgbClr val="F9B639"/>
          </a:solidFill>
          <a:ln w="38100">
            <a:solidFill>
              <a:srgbClr val="F2F2F2"/>
            </a:solidFill>
            <a:miter lim="800000"/>
            <a:headEnd/>
            <a:tailEnd/>
          </a:ln>
          <a:effectLst>
            <a:outerShdw dist="28398" dir="3806097" algn="ctr" rotWithShape="0">
              <a:srgbClr val="936104">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045" name="Rectangle 21"/>
          <p:cNvSpPr>
            <a:spLocks noChangeArrowheads="1"/>
          </p:cNvSpPr>
          <p:nvPr/>
        </p:nvSpPr>
        <p:spPr bwMode="auto">
          <a:xfrm>
            <a:off x="4143372" y="3357562"/>
            <a:ext cx="314325" cy="609600"/>
          </a:xfrm>
          <a:prstGeom prst="rect">
            <a:avLst/>
          </a:prstGeom>
          <a:solidFill>
            <a:srgbClr val="F9B639"/>
          </a:solidFill>
          <a:ln w="38100">
            <a:solidFill>
              <a:srgbClr val="F2F2F2"/>
            </a:solidFill>
            <a:miter lim="800000"/>
            <a:headEnd/>
            <a:tailEnd/>
          </a:ln>
          <a:effectLst>
            <a:outerShdw dist="28398" dir="3806097" algn="ctr" rotWithShape="0">
              <a:srgbClr val="936104">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046" name="Rectangle 22"/>
          <p:cNvSpPr>
            <a:spLocks noChangeArrowheads="1"/>
          </p:cNvSpPr>
          <p:nvPr/>
        </p:nvSpPr>
        <p:spPr bwMode="auto">
          <a:xfrm flipH="1">
            <a:off x="3071802" y="2786058"/>
            <a:ext cx="238112" cy="476250"/>
          </a:xfrm>
          <a:prstGeom prst="rect">
            <a:avLst/>
          </a:prstGeom>
          <a:solidFill>
            <a:srgbClr val="FFFF00"/>
          </a:solidFill>
          <a:ln w="38100">
            <a:solidFill>
              <a:srgbClr val="F2F2F2"/>
            </a:solidFill>
            <a:miter lim="800000"/>
            <a:headEnd/>
            <a:tailEnd/>
          </a:ln>
          <a:effectLst>
            <a:outerShdw dist="28398" dir="3806097" algn="ctr" rotWithShape="0">
              <a:srgbClr val="936104">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047" name="Rectangle 23"/>
          <p:cNvSpPr>
            <a:spLocks noChangeArrowheads="1"/>
          </p:cNvSpPr>
          <p:nvPr/>
        </p:nvSpPr>
        <p:spPr bwMode="auto">
          <a:xfrm>
            <a:off x="3428992" y="2786058"/>
            <a:ext cx="190500" cy="476250"/>
          </a:xfrm>
          <a:prstGeom prst="rect">
            <a:avLst/>
          </a:prstGeom>
          <a:solidFill>
            <a:srgbClr val="FFFF00"/>
          </a:solidFill>
          <a:ln w="38100">
            <a:solidFill>
              <a:srgbClr val="F2F2F2"/>
            </a:solidFill>
            <a:miter lim="800000"/>
            <a:headEnd/>
            <a:tailEnd/>
          </a:ln>
          <a:effectLst>
            <a:outerShdw dist="28398" dir="3806097" algn="ctr" rotWithShape="0">
              <a:srgbClr val="936104">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048" name="Rectangle 24"/>
          <p:cNvSpPr>
            <a:spLocks noChangeArrowheads="1"/>
          </p:cNvSpPr>
          <p:nvPr/>
        </p:nvSpPr>
        <p:spPr bwMode="auto">
          <a:xfrm>
            <a:off x="3786182" y="2786058"/>
            <a:ext cx="190500" cy="476250"/>
          </a:xfrm>
          <a:prstGeom prst="rect">
            <a:avLst/>
          </a:prstGeom>
          <a:solidFill>
            <a:srgbClr val="FFFF00"/>
          </a:solidFill>
          <a:ln w="38100">
            <a:solidFill>
              <a:srgbClr val="F2F2F2"/>
            </a:solidFill>
            <a:miter lim="800000"/>
            <a:headEnd/>
            <a:tailEnd/>
          </a:ln>
          <a:effectLst>
            <a:outerShdw dist="28398" dir="3806097" algn="ctr" rotWithShape="0">
              <a:srgbClr val="936104">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049" name="Rectangle 25"/>
          <p:cNvSpPr>
            <a:spLocks noChangeArrowheads="1"/>
          </p:cNvSpPr>
          <p:nvPr/>
        </p:nvSpPr>
        <p:spPr bwMode="auto">
          <a:xfrm>
            <a:off x="4214810" y="2786058"/>
            <a:ext cx="123825" cy="476250"/>
          </a:xfrm>
          <a:prstGeom prst="rect">
            <a:avLst/>
          </a:prstGeom>
          <a:solidFill>
            <a:srgbClr val="FFFF00"/>
          </a:solidFill>
          <a:ln w="38100">
            <a:solidFill>
              <a:srgbClr val="F2F2F2"/>
            </a:solidFill>
            <a:miter lim="800000"/>
            <a:headEnd/>
            <a:tailEnd/>
          </a:ln>
          <a:effectLst>
            <a:outerShdw dist="28398" dir="3806097" algn="ctr" rotWithShape="0">
              <a:srgbClr val="936104">
                <a:alpha val="50000"/>
              </a:srgbClr>
            </a:outerShdw>
          </a:effectLst>
        </p:spPr>
        <p:txBody>
          <a:bodyPr vert="horz" wrap="square" lIns="91440" tIns="45720" rIns="91440" bIns="45720" numCol="1" anchor="t" anchorCtr="0" compatLnSpc="1">
            <a:prstTxWarp prst="textNoShape">
              <a:avLst/>
            </a:prstTxWarp>
          </a:bodyPr>
          <a:lstStyle/>
          <a:p>
            <a:endParaRPr lang="en-US"/>
          </a:p>
        </p:txBody>
      </p:sp>
      <p:cxnSp>
        <p:nvCxnSpPr>
          <p:cNvPr id="1050" name="AutoShape 26"/>
          <p:cNvCxnSpPr>
            <a:cxnSpLocks noChangeShapeType="1"/>
          </p:cNvCxnSpPr>
          <p:nvPr/>
        </p:nvCxnSpPr>
        <p:spPr bwMode="auto">
          <a:xfrm>
            <a:off x="1428728" y="2714620"/>
            <a:ext cx="4743450" cy="0"/>
          </a:xfrm>
          <a:prstGeom prst="straightConnector1">
            <a:avLst/>
          </a:prstGeom>
          <a:ln>
            <a:headEnd/>
            <a:tailEnd/>
          </a:ln>
        </p:spPr>
        <p:style>
          <a:lnRef idx="3">
            <a:schemeClr val="accent2"/>
          </a:lnRef>
          <a:fillRef idx="0">
            <a:schemeClr val="accent2"/>
          </a:fillRef>
          <a:effectRef idx="2">
            <a:schemeClr val="accent2"/>
          </a:effectRef>
          <a:fontRef idx="minor">
            <a:schemeClr val="tx1"/>
          </a:fontRef>
        </p:style>
      </p:cxnSp>
      <p:sp>
        <p:nvSpPr>
          <p:cNvPr id="1051" name="Rectangle 27"/>
          <p:cNvSpPr>
            <a:spLocks noChangeArrowheads="1"/>
          </p:cNvSpPr>
          <p:nvPr/>
        </p:nvSpPr>
        <p:spPr bwMode="auto">
          <a:xfrm>
            <a:off x="3286116" y="2357430"/>
            <a:ext cx="152400" cy="304800"/>
          </a:xfrm>
          <a:prstGeom prst="rect">
            <a:avLst/>
          </a:prstGeom>
          <a:solidFill>
            <a:srgbClr val="CCFF66"/>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2" name="Rectangle 28"/>
          <p:cNvSpPr>
            <a:spLocks noChangeArrowheads="1"/>
          </p:cNvSpPr>
          <p:nvPr/>
        </p:nvSpPr>
        <p:spPr bwMode="auto">
          <a:xfrm>
            <a:off x="3643306" y="2357430"/>
            <a:ext cx="152400" cy="304800"/>
          </a:xfrm>
          <a:prstGeom prst="rect">
            <a:avLst/>
          </a:prstGeom>
          <a:solidFill>
            <a:srgbClr val="CCFF66"/>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3" name="Rectangle 29"/>
          <p:cNvSpPr>
            <a:spLocks noChangeArrowheads="1"/>
          </p:cNvSpPr>
          <p:nvPr/>
        </p:nvSpPr>
        <p:spPr bwMode="auto">
          <a:xfrm>
            <a:off x="3857620" y="2357430"/>
            <a:ext cx="152400" cy="304800"/>
          </a:xfrm>
          <a:prstGeom prst="rect">
            <a:avLst/>
          </a:prstGeom>
          <a:solidFill>
            <a:srgbClr val="CCFF66"/>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4" name="Rectangle 30"/>
          <p:cNvSpPr>
            <a:spLocks noChangeArrowheads="1"/>
          </p:cNvSpPr>
          <p:nvPr/>
        </p:nvSpPr>
        <p:spPr bwMode="auto">
          <a:xfrm>
            <a:off x="4071934" y="2357430"/>
            <a:ext cx="66675" cy="304800"/>
          </a:xfrm>
          <a:prstGeom prst="rect">
            <a:avLst/>
          </a:prstGeom>
          <a:solidFill>
            <a:srgbClr val="CCFF66"/>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5" name="Rectangle 31"/>
          <p:cNvSpPr>
            <a:spLocks noChangeArrowheads="1"/>
          </p:cNvSpPr>
          <p:nvPr/>
        </p:nvSpPr>
        <p:spPr bwMode="auto">
          <a:xfrm>
            <a:off x="3643306" y="1643050"/>
            <a:ext cx="104775" cy="304800"/>
          </a:xfrm>
          <a:prstGeom prst="rect">
            <a:avLst/>
          </a:prstGeom>
          <a:solidFill>
            <a:srgbClr val="92D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6" name="Text Box 32"/>
          <p:cNvSpPr txBox="1">
            <a:spLocks noChangeArrowheads="1"/>
          </p:cNvSpPr>
          <p:nvPr/>
        </p:nvSpPr>
        <p:spPr bwMode="auto">
          <a:xfrm>
            <a:off x="5143504" y="2285992"/>
            <a:ext cx="914400" cy="295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BE" sz="1600" b="1" i="0" u="none" strike="noStrike" cap="none" normalizeH="0" baseline="0" smtClean="0">
                <a:ln>
                  <a:noFill/>
                </a:ln>
                <a:solidFill>
                  <a:schemeClr val="tx1"/>
                </a:solidFill>
                <a:effectLst/>
                <a:latin typeface="Calibri" pitchFamily="34" charset="0"/>
              </a:rPr>
              <a:t>Sprint</a:t>
            </a:r>
            <a:endParaRPr kumimoji="0" lang="en-US" sz="1800" b="0" i="0" u="none" strike="noStrike" cap="none" normalizeH="0" baseline="0" smtClean="0">
              <a:ln>
                <a:noFill/>
              </a:ln>
              <a:solidFill>
                <a:schemeClr val="tx1"/>
              </a:solidFill>
              <a:effectLst/>
              <a:latin typeface="Arial" pitchFamily="34" charset="0"/>
            </a:endParaRPr>
          </a:p>
        </p:txBody>
      </p:sp>
      <p:sp>
        <p:nvSpPr>
          <p:cNvPr id="1057" name="Text Box 33"/>
          <p:cNvSpPr txBox="1">
            <a:spLocks noChangeArrowheads="1"/>
          </p:cNvSpPr>
          <p:nvPr/>
        </p:nvSpPr>
        <p:spPr bwMode="auto">
          <a:xfrm>
            <a:off x="5357818" y="4286256"/>
            <a:ext cx="914400" cy="295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BE" sz="1600" b="1" i="0" u="none" strike="noStrike" cap="none" normalizeH="0" baseline="0" smtClean="0">
                <a:ln>
                  <a:noFill/>
                </a:ln>
                <a:solidFill>
                  <a:schemeClr val="tx1"/>
                </a:solidFill>
                <a:effectLst/>
                <a:latin typeface="Calibri" pitchFamily="34" charset="0"/>
              </a:rPr>
              <a:t>Release</a:t>
            </a:r>
            <a:endParaRPr kumimoji="0" lang="en-US" sz="1800" b="0" i="0" u="none" strike="noStrike" cap="none" normalizeH="0" baseline="0" smtClean="0">
              <a:ln>
                <a:noFill/>
              </a:ln>
              <a:solidFill>
                <a:schemeClr val="tx1"/>
              </a:solidFill>
              <a:effectLst/>
              <a:latin typeface="Arial" pitchFamily="34" charset="0"/>
            </a:endParaRPr>
          </a:p>
        </p:txBody>
      </p:sp>
      <p:sp>
        <p:nvSpPr>
          <p:cNvPr id="1058" name="Text Box 34"/>
          <p:cNvSpPr txBox="1">
            <a:spLocks noChangeArrowheads="1"/>
          </p:cNvSpPr>
          <p:nvPr/>
        </p:nvSpPr>
        <p:spPr bwMode="auto">
          <a:xfrm>
            <a:off x="6143636" y="5786454"/>
            <a:ext cx="1133475" cy="571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BE" sz="1600" b="1" i="0" u="none" strike="noStrike" cap="none" normalizeH="0" baseline="0" smtClean="0">
                <a:ln>
                  <a:noFill/>
                </a:ln>
                <a:solidFill>
                  <a:schemeClr val="tx1"/>
                </a:solidFill>
                <a:effectLst/>
                <a:latin typeface="Calibri" pitchFamily="34" charset="0"/>
              </a:rPr>
              <a:t>Releases futures</a:t>
            </a:r>
            <a:endParaRPr kumimoji="0" lang="en-US" sz="1800" b="0" i="0" u="none" strike="noStrike" cap="none" normalizeH="0" baseline="0" smtClean="0">
              <a:ln>
                <a:noFill/>
              </a:ln>
              <a:solidFill>
                <a:schemeClr val="tx1"/>
              </a:solidFill>
              <a:effectLst/>
              <a:latin typeface="Arial" pitchFamily="34" charset="0"/>
            </a:endParaRPr>
          </a:p>
        </p:txBody>
      </p:sp>
      <p:cxnSp>
        <p:nvCxnSpPr>
          <p:cNvPr id="1059" name="AutoShape 35"/>
          <p:cNvCxnSpPr>
            <a:cxnSpLocks noChangeShapeType="1"/>
          </p:cNvCxnSpPr>
          <p:nvPr/>
        </p:nvCxnSpPr>
        <p:spPr bwMode="auto">
          <a:xfrm>
            <a:off x="1357290" y="2714620"/>
            <a:ext cx="0" cy="1905000"/>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39" name="TextBox 38"/>
          <p:cNvSpPr txBox="1"/>
          <p:nvPr/>
        </p:nvSpPr>
        <p:spPr>
          <a:xfrm>
            <a:off x="6643702" y="1643050"/>
            <a:ext cx="2286016" cy="32316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600" b="1" dirty="0" smtClean="0"/>
              <a:t>Le Backlog </a:t>
            </a:r>
            <a:r>
              <a:rPr lang="fr-FR" sz="1600" b="1" dirty="0" smtClean="0"/>
              <a:t>est une liste de tâches ouvertes comme </a:t>
            </a:r>
            <a:r>
              <a:rPr lang="en-US" sz="1600" b="1" dirty="0" smtClean="0"/>
              <a:t>:</a:t>
            </a:r>
          </a:p>
          <a:p>
            <a:pPr>
              <a:buFont typeface="Calibri" pitchFamily="34" charset="0"/>
              <a:buChar char="–"/>
            </a:pPr>
            <a:r>
              <a:rPr lang="en-US" sz="1200" i="1" dirty="0" smtClean="0"/>
              <a:t>les </a:t>
            </a:r>
            <a:r>
              <a:rPr lang="en-US" sz="1200" i="1" dirty="0" err="1" smtClean="0"/>
              <a:t>exigences</a:t>
            </a:r>
            <a:endParaRPr lang="en-US" sz="1200" i="1" dirty="0" smtClean="0"/>
          </a:p>
          <a:p>
            <a:pPr>
              <a:buFont typeface="Calibri" pitchFamily="34" charset="0"/>
              <a:buChar char="–"/>
            </a:pPr>
            <a:endParaRPr lang="en-US" sz="1200" i="1" dirty="0"/>
          </a:p>
          <a:p>
            <a:pPr>
              <a:buFont typeface="Calibri" pitchFamily="34" charset="0"/>
              <a:buChar char="–"/>
            </a:pPr>
            <a:r>
              <a:rPr lang="en-US" sz="1200" i="1" dirty="0" smtClean="0"/>
              <a:t> une liste de </a:t>
            </a:r>
            <a:r>
              <a:rPr lang="en-US" sz="1200" i="1" dirty="0" err="1" smtClean="0"/>
              <a:t>tous</a:t>
            </a:r>
            <a:r>
              <a:rPr lang="en-US" sz="1200" i="1" dirty="0" smtClean="0"/>
              <a:t> les </a:t>
            </a:r>
            <a:r>
              <a:rPr lang="en-US" sz="1200" i="1" dirty="0" err="1" smtClean="0"/>
              <a:t>travaux</a:t>
            </a:r>
            <a:r>
              <a:rPr lang="en-US" sz="1200" i="1" dirty="0" smtClean="0"/>
              <a:t> </a:t>
            </a:r>
            <a:r>
              <a:rPr lang="en-US" sz="1200" i="1" dirty="0" err="1" smtClean="0"/>
              <a:t>souhaités</a:t>
            </a:r>
            <a:r>
              <a:rPr lang="en-US" sz="1200" i="1" dirty="0" smtClean="0"/>
              <a:t> pour le </a:t>
            </a:r>
            <a:r>
              <a:rPr lang="en-US" sz="1200" i="1" dirty="0" err="1" smtClean="0"/>
              <a:t>projet</a:t>
            </a:r>
            <a:endParaRPr lang="en-US" sz="1200" i="1" dirty="0" smtClean="0"/>
          </a:p>
          <a:p>
            <a:pPr>
              <a:buFont typeface="Calibri" pitchFamily="34" charset="0"/>
              <a:buChar char="–"/>
            </a:pPr>
            <a:endParaRPr lang="en-US" sz="1200" i="1" dirty="0"/>
          </a:p>
          <a:p>
            <a:pPr>
              <a:buFont typeface="Calibri" pitchFamily="34" charset="0"/>
              <a:buChar char="–"/>
            </a:pPr>
            <a:r>
              <a:rPr lang="fr-FR" sz="1200" i="1" dirty="0" smtClean="0"/>
              <a:t>Idéalement exprimé de telle sorte que chaque objet a une valeur pour les utilisateurs ou les clients du produit</a:t>
            </a:r>
            <a:endParaRPr lang="en-US" sz="1200" i="1" dirty="0"/>
          </a:p>
          <a:p>
            <a:pPr>
              <a:buFont typeface="Calibri" pitchFamily="34" charset="0"/>
              <a:buChar char="–"/>
            </a:pPr>
            <a:r>
              <a:rPr lang="en-US" sz="1200" i="1" dirty="0" err="1" smtClean="0"/>
              <a:t>Priorisé</a:t>
            </a:r>
            <a:r>
              <a:rPr lang="en-US" sz="1200" i="1" dirty="0" smtClean="0"/>
              <a:t> par le Product Owner</a:t>
            </a:r>
          </a:p>
          <a:p>
            <a:pPr>
              <a:buFont typeface="Calibri" pitchFamily="34" charset="0"/>
              <a:buChar char="–"/>
            </a:pPr>
            <a:endParaRPr lang="en-US" sz="1200" i="1" dirty="0"/>
          </a:p>
          <a:p>
            <a:pPr>
              <a:buFont typeface="Calibri" pitchFamily="34" charset="0"/>
              <a:buChar char="–"/>
            </a:pPr>
            <a:r>
              <a:rPr lang="en-US" sz="1200" i="1" dirty="0" err="1" smtClean="0"/>
              <a:t>Repriorisé</a:t>
            </a:r>
            <a:r>
              <a:rPr lang="en-US" sz="1200" i="1" dirty="0" smtClean="0"/>
              <a:t> au début de </a:t>
            </a:r>
            <a:r>
              <a:rPr lang="en-US" sz="1200" i="1" dirty="0" err="1" smtClean="0"/>
              <a:t>chaque</a:t>
            </a:r>
            <a:r>
              <a:rPr lang="en-US" sz="1200" i="1" dirty="0" smtClean="0"/>
              <a:t> Sprint</a:t>
            </a:r>
            <a:endParaRPr lang="en-US" sz="1200" i="1" dirty="0"/>
          </a:p>
        </p:txBody>
      </p:sp>
      <p:sp>
        <p:nvSpPr>
          <p:cNvPr id="43" name="Rectangle 27"/>
          <p:cNvSpPr>
            <a:spLocks noChangeArrowheads="1"/>
          </p:cNvSpPr>
          <p:nvPr/>
        </p:nvSpPr>
        <p:spPr bwMode="auto">
          <a:xfrm>
            <a:off x="3500430" y="2357430"/>
            <a:ext cx="152400" cy="304800"/>
          </a:xfrm>
          <a:prstGeom prst="rect">
            <a:avLst/>
          </a:prstGeom>
          <a:solidFill>
            <a:srgbClr val="CCFF66"/>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 name="Rectangle 31"/>
          <p:cNvSpPr>
            <a:spLocks noChangeArrowheads="1"/>
          </p:cNvSpPr>
          <p:nvPr/>
        </p:nvSpPr>
        <p:spPr bwMode="auto">
          <a:xfrm>
            <a:off x="3795706" y="1795450"/>
            <a:ext cx="104775" cy="304800"/>
          </a:xfrm>
          <a:prstGeom prst="rect">
            <a:avLst/>
          </a:prstGeom>
          <a:solidFill>
            <a:srgbClr val="92D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31"/>
          <p:cNvSpPr>
            <a:spLocks noChangeArrowheads="1"/>
          </p:cNvSpPr>
          <p:nvPr/>
        </p:nvSpPr>
        <p:spPr bwMode="auto">
          <a:xfrm>
            <a:off x="3500430" y="2000240"/>
            <a:ext cx="104775" cy="304800"/>
          </a:xfrm>
          <a:prstGeom prst="rect">
            <a:avLst/>
          </a:prstGeom>
          <a:solidFill>
            <a:srgbClr val="92D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cxnSp>
        <p:nvCxnSpPr>
          <p:cNvPr id="46" name="AutoShape 26"/>
          <p:cNvCxnSpPr>
            <a:cxnSpLocks noChangeShapeType="1"/>
          </p:cNvCxnSpPr>
          <p:nvPr/>
        </p:nvCxnSpPr>
        <p:spPr bwMode="auto">
          <a:xfrm>
            <a:off x="1428728" y="1357298"/>
            <a:ext cx="4743450" cy="0"/>
          </a:xfrm>
          <a:prstGeom prst="straightConnector1">
            <a:avLst/>
          </a:prstGeom>
          <a:noFill/>
          <a:ln w="9525">
            <a:solidFill>
              <a:srgbClr val="000000"/>
            </a:solidFill>
            <a:round/>
            <a:headEnd/>
            <a:tailEnd/>
          </a:ln>
        </p:spPr>
      </p:cxnSp>
      <p:cxnSp>
        <p:nvCxnSpPr>
          <p:cNvPr id="47" name="AutoShape 35"/>
          <p:cNvCxnSpPr>
            <a:cxnSpLocks noChangeShapeType="1"/>
          </p:cNvCxnSpPr>
          <p:nvPr/>
        </p:nvCxnSpPr>
        <p:spPr bwMode="auto">
          <a:xfrm rot="5400000">
            <a:off x="642910" y="2000240"/>
            <a:ext cx="1428760" cy="1588"/>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52" name="Text Box 36"/>
          <p:cNvSpPr txBox="1">
            <a:spLocks noChangeArrowheads="1"/>
          </p:cNvSpPr>
          <p:nvPr/>
        </p:nvSpPr>
        <p:spPr bwMode="auto">
          <a:xfrm>
            <a:off x="785786" y="1484784"/>
            <a:ext cx="617862" cy="1015522"/>
          </a:xfrm>
          <a:prstGeom prst="rect">
            <a:avLst/>
          </a:prstGeom>
          <a:noFill/>
          <a:ln w="9525">
            <a:noFill/>
            <a:miter lim="800000"/>
            <a:headEnd/>
            <a:tailEnd/>
          </a:ln>
        </p:spPr>
        <p:txBody>
          <a:bodyPr vert="vert270"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BE" sz="1600" b="1" i="0" u="none" strike="noStrike" cap="none" normalizeH="0" baseline="0" smtClean="0">
                <a:ln>
                  <a:noFill/>
                </a:ln>
                <a:solidFill>
                  <a:schemeClr val="tx1"/>
                </a:solidFill>
                <a:effectLst/>
                <a:latin typeface="Calibri" pitchFamily="34" charset="0"/>
              </a:rPr>
              <a:t>Priorité haute</a:t>
            </a:r>
            <a:endParaRPr kumimoji="0" lang="en-US" sz="1800" b="0" i="0" u="none" strike="noStrike" cap="none" normalizeH="0" baseline="0" smtClean="0">
              <a:ln>
                <a:noFill/>
              </a:ln>
              <a:solidFill>
                <a:schemeClr val="tx1"/>
              </a:solidFill>
              <a:effectLst/>
              <a:latin typeface="Arial" pitchFamily="34" charset="0"/>
            </a:endParaRPr>
          </a:p>
        </p:txBody>
      </p:sp>
      <p:sp>
        <p:nvSpPr>
          <p:cNvPr id="53" name="Text Box 36"/>
          <p:cNvSpPr txBox="1">
            <a:spLocks noChangeArrowheads="1"/>
          </p:cNvSpPr>
          <p:nvPr/>
        </p:nvSpPr>
        <p:spPr bwMode="auto">
          <a:xfrm>
            <a:off x="714348" y="3286124"/>
            <a:ext cx="514350" cy="914400"/>
          </a:xfrm>
          <a:prstGeom prst="rect">
            <a:avLst/>
          </a:prstGeom>
          <a:noFill/>
          <a:ln w="9525">
            <a:noFill/>
            <a:miter lim="800000"/>
            <a:headEnd/>
            <a:tailEnd/>
          </a:ln>
        </p:spPr>
        <p:txBody>
          <a:bodyPr vert="vert270"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fr-BE" sz="1600" b="1" i="0" u="none" strike="noStrike" cap="none" normalizeH="0" baseline="0" smtClean="0">
                <a:ln>
                  <a:noFill/>
                </a:ln>
                <a:solidFill>
                  <a:schemeClr val="tx1"/>
                </a:solidFill>
                <a:effectLst/>
                <a:latin typeface="Calibri" pitchFamily="34" charset="0"/>
              </a:rPr>
              <a:t>Priorité moyenne</a:t>
            </a:r>
            <a:endParaRPr kumimoji="0" lang="en-US" sz="1800" b="0" i="0" u="none" strike="noStrike" cap="none" normalizeH="0" baseline="0" smtClean="0">
              <a:ln>
                <a:noFill/>
              </a:ln>
              <a:solidFill>
                <a:schemeClr val="tx1"/>
              </a:solidFill>
              <a:effectLst/>
              <a:latin typeface="Arial" pitchFamily="34" charset="0"/>
            </a:endParaRPr>
          </a:p>
        </p:txBody>
      </p:sp>
      <p:sp>
        <p:nvSpPr>
          <p:cNvPr id="48" name="Espace réservé du numéro de diapositive 47"/>
          <p:cNvSpPr>
            <a:spLocks noGrp="1"/>
          </p:cNvSpPr>
          <p:nvPr>
            <p:ph type="sldNum" sz="quarter" idx="12"/>
          </p:nvPr>
        </p:nvSpPr>
        <p:spPr/>
        <p:txBody>
          <a:bodyPr/>
          <a:lstStyle/>
          <a:p>
            <a:fld id="{36970340-18DE-4ECD-9242-F7D9AA23E925}" type="slidenum">
              <a:rPr lang="fr-FR" smtClean="0"/>
              <a:pPr/>
              <a:t>86</a:t>
            </a:fld>
            <a:endParaRPr lang="fr-F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Autofit/>
          </a:bodyPr>
          <a:lstStyle/>
          <a:p>
            <a:pPr>
              <a:defRPr/>
            </a:pPr>
            <a:r>
              <a:rPr lang="lb-LU" smtClean="0"/>
              <a:t>Le Product Backlog</a:t>
            </a:r>
            <a:endParaRPr lang="en-GB"/>
          </a:p>
        </p:txBody>
      </p:sp>
      <p:pic>
        <p:nvPicPr>
          <p:cNvPr id="6" name="Picture 2"/>
          <p:cNvPicPr>
            <a:picLocks noGrp="1" noChangeAspect="1" noChangeArrowheads="1"/>
          </p:cNvPicPr>
          <p:nvPr>
            <p:ph idx="1"/>
          </p:nvPr>
        </p:nvPicPr>
        <p:blipFill>
          <a:blip r:embed="rId3" cstate="screen"/>
          <a:srcRect/>
          <a:stretch>
            <a:fillRect/>
          </a:stretch>
        </p:blipFill>
        <p:spPr bwMode="auto">
          <a:xfrm>
            <a:off x="251520" y="1628800"/>
            <a:ext cx="6336704" cy="3168352"/>
          </a:xfrm>
          <a:prstGeom prst="rect">
            <a:avLst/>
          </a:prstGeom>
          <a:noFill/>
          <a:ln w="9525">
            <a:noFill/>
            <a:miter lim="800000"/>
            <a:headEnd/>
            <a:tailEnd/>
          </a:ln>
        </p:spPr>
      </p:pic>
      <p:sp>
        <p:nvSpPr>
          <p:cNvPr id="9" name="Espace réservé du pied de page 8"/>
          <p:cNvSpPr>
            <a:spLocks noGrp="1"/>
          </p:cNvSpPr>
          <p:nvPr>
            <p:ph type="ftr" sz="quarter" idx="11"/>
          </p:nvPr>
        </p:nvSpPr>
        <p:spPr/>
        <p:txBody>
          <a:bodyPr/>
          <a:lstStyle/>
          <a:p>
            <a:r>
              <a:rPr lang="fr-FR" smtClean="0"/>
              <a:t>GDP avec Scrum │ © Pierre E. Neis</a:t>
            </a:r>
            <a:endParaRPr lang="en-GB"/>
          </a:p>
        </p:txBody>
      </p:sp>
      <p:sp>
        <p:nvSpPr>
          <p:cNvPr id="8" name="Rectangle 7"/>
          <p:cNvSpPr/>
          <p:nvPr/>
        </p:nvSpPr>
        <p:spPr>
          <a:xfrm>
            <a:off x="4067944" y="4437112"/>
            <a:ext cx="4572000" cy="1828193"/>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marL="438912" lvl="0" indent="-320040">
              <a:buClr>
                <a:schemeClr val="accent1"/>
              </a:buClr>
              <a:buSzPct val="80000"/>
              <a:buFont typeface="Wingdings 2"/>
              <a:buChar char=""/>
              <a:defRPr/>
            </a:pPr>
            <a:r>
              <a:rPr lang="en-US" sz="2800" dirty="0" smtClean="0"/>
              <a:t>Le Product Backlog </a:t>
            </a:r>
            <a:r>
              <a:rPr lang="en-US" sz="2800" dirty="0" err="1" smtClean="0"/>
              <a:t>répond</a:t>
            </a:r>
            <a:r>
              <a:rPr lang="en-US" sz="2800" dirty="0" smtClean="0"/>
              <a:t> aux questions </a:t>
            </a:r>
            <a:r>
              <a:rPr lang="en-US" sz="2800" dirty="0" err="1" smtClean="0"/>
              <a:t>suivantes</a:t>
            </a:r>
            <a:r>
              <a:rPr lang="en-US" sz="2800" dirty="0" smtClean="0"/>
              <a:t>:</a:t>
            </a:r>
          </a:p>
          <a:p>
            <a:pPr marL="996696" lvl="2" indent="-228600">
              <a:spcBef>
                <a:spcPct val="20000"/>
              </a:spcBef>
              <a:buClr>
                <a:schemeClr val="accent3"/>
              </a:buClr>
              <a:defRPr/>
            </a:pPr>
            <a:r>
              <a:rPr lang="en-US" sz="2400" i="1" dirty="0" smtClean="0">
                <a:solidFill>
                  <a:srgbClr val="92D050"/>
                </a:solidFill>
              </a:rPr>
              <a:t>Quoi?  </a:t>
            </a:r>
            <a:r>
              <a:rPr lang="en-US" sz="2400" i="1" dirty="0" err="1" smtClean="0">
                <a:solidFill>
                  <a:srgbClr val="92D050"/>
                </a:solidFill>
              </a:rPr>
              <a:t>Quand</a:t>
            </a:r>
            <a:r>
              <a:rPr lang="en-US" sz="2400" i="1" dirty="0" smtClean="0">
                <a:solidFill>
                  <a:srgbClr val="92D050"/>
                </a:solidFill>
              </a:rPr>
              <a:t>? Pour Qui?</a:t>
            </a:r>
          </a:p>
        </p:txBody>
      </p:sp>
      <p:pic>
        <p:nvPicPr>
          <p:cNvPr id="5" name="Picture 2" descr="Creative Commons License"/>
          <p:cNvPicPr>
            <a:picLocks noChangeAspect="1" noChangeArrowheads="1"/>
          </p:cNvPicPr>
          <p:nvPr/>
        </p:nvPicPr>
        <p:blipFill>
          <a:blip r:embed="rId4" cstate="print"/>
          <a:srcRect/>
          <a:stretch>
            <a:fillRect/>
          </a:stretch>
        </p:blipFill>
        <p:spPr bwMode="auto">
          <a:xfrm>
            <a:off x="0" y="6562725"/>
            <a:ext cx="838200" cy="295275"/>
          </a:xfrm>
          <a:prstGeom prst="rect">
            <a:avLst/>
          </a:prstGeom>
          <a:noFill/>
        </p:spPr>
      </p:pic>
      <p:sp>
        <p:nvSpPr>
          <p:cNvPr id="7" name="Espace réservé du numéro de diapositive 6"/>
          <p:cNvSpPr>
            <a:spLocks noGrp="1"/>
          </p:cNvSpPr>
          <p:nvPr>
            <p:ph type="sldNum" sz="quarter" idx="12"/>
          </p:nvPr>
        </p:nvSpPr>
        <p:spPr/>
        <p:txBody>
          <a:bodyPr/>
          <a:lstStyle/>
          <a:p>
            <a:fld id="{36970340-18DE-4ECD-9242-F7D9AA23E925}" type="slidenum">
              <a:rPr lang="fr-FR" smtClean="0"/>
              <a:pPr/>
              <a:t>87</a:t>
            </a:fld>
            <a:endParaRPr lang="fr-F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Autofit/>
          </a:bodyPr>
          <a:lstStyle/>
          <a:p>
            <a:pPr>
              <a:defRPr/>
            </a:pPr>
            <a:r>
              <a:rPr lang="en-US" smtClean="0">
                <a:solidFill>
                  <a:schemeClr val="lt1"/>
                </a:solidFill>
                <a:latin typeface="+mn-lt"/>
                <a:ea typeface="+mn-ea"/>
                <a:cs typeface="+mn-cs"/>
              </a:rPr>
              <a:t>Stories, themes and epics</a:t>
            </a:r>
            <a:endParaRPr lang="en-US">
              <a:solidFill>
                <a:schemeClr val="lt1"/>
              </a:solidFill>
              <a:latin typeface="+mn-lt"/>
              <a:ea typeface="+mn-ea"/>
              <a:cs typeface="+mn-cs"/>
            </a:endParaRPr>
          </a:p>
        </p:txBody>
      </p:sp>
      <p:sp>
        <p:nvSpPr>
          <p:cNvPr id="7" name="Footer Placeholder 6"/>
          <p:cNvSpPr>
            <a:spLocks noGrp="1"/>
          </p:cNvSpPr>
          <p:nvPr>
            <p:ph type="ftr" sz="quarter" idx="11"/>
          </p:nvPr>
        </p:nvSpPr>
        <p:spPr/>
        <p:txBody>
          <a:bodyPr/>
          <a:lstStyle/>
          <a:p>
            <a:r>
              <a:rPr lang="fr-FR" smtClean="0"/>
              <a:t>GDP avec Scrum │ © Pierre E. Neis</a:t>
            </a:r>
            <a:endParaRPr lang="en-US"/>
          </a:p>
        </p:txBody>
      </p:sp>
      <p:grpSp>
        <p:nvGrpSpPr>
          <p:cNvPr id="3" name="Group 25"/>
          <p:cNvGrpSpPr/>
          <p:nvPr/>
        </p:nvGrpSpPr>
        <p:grpSpPr>
          <a:xfrm>
            <a:off x="2428860" y="2000240"/>
            <a:ext cx="4857784" cy="4143404"/>
            <a:chOff x="1857356" y="1428736"/>
            <a:chExt cx="5929354" cy="4714908"/>
          </a:xfrm>
        </p:grpSpPr>
        <p:sp>
          <p:nvSpPr>
            <p:cNvPr id="8" name="Rectangle 7"/>
            <p:cNvSpPr/>
            <p:nvPr/>
          </p:nvSpPr>
          <p:spPr>
            <a:xfrm>
              <a:off x="1857356" y="5572140"/>
              <a:ext cx="5929354"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43108" y="5000636"/>
              <a:ext cx="5286412" cy="57150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 name="Rectangle 9"/>
            <p:cNvSpPr/>
            <p:nvPr/>
          </p:nvSpPr>
          <p:spPr>
            <a:xfrm>
              <a:off x="2500298" y="4429132"/>
              <a:ext cx="357190" cy="571504"/>
            </a:xfrm>
            <a:prstGeom prst="rect">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286380" y="4429132"/>
              <a:ext cx="785818" cy="581028"/>
            </a:xfrm>
            <a:prstGeom prst="rect">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214678" y="4429132"/>
              <a:ext cx="357190" cy="571504"/>
            </a:xfrm>
            <a:prstGeom prst="rect">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71868" y="4429132"/>
              <a:ext cx="357190" cy="571504"/>
            </a:xfrm>
            <a:prstGeom prst="rect">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929058" y="4429132"/>
              <a:ext cx="1000132" cy="571504"/>
            </a:xfrm>
            <a:prstGeom prst="rect">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929190" y="4429132"/>
              <a:ext cx="357190" cy="571504"/>
            </a:xfrm>
            <a:prstGeom prst="rect">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857488" y="4429132"/>
              <a:ext cx="357190" cy="571504"/>
            </a:xfrm>
            <a:prstGeom prst="rect">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72198" y="4429132"/>
              <a:ext cx="357190" cy="571504"/>
            </a:xfrm>
            <a:prstGeom prst="rect">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429388" y="4429132"/>
              <a:ext cx="357190" cy="571504"/>
            </a:xfrm>
            <a:prstGeom prst="rect">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786578" y="4429132"/>
              <a:ext cx="357190" cy="571504"/>
            </a:xfrm>
            <a:prstGeom prst="rect">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714612" y="3929066"/>
              <a:ext cx="4286280" cy="500066"/>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1" name="Rectangle 20"/>
            <p:cNvSpPr/>
            <p:nvPr/>
          </p:nvSpPr>
          <p:spPr>
            <a:xfrm>
              <a:off x="3143240" y="3429000"/>
              <a:ext cx="3429024" cy="50006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2" name="Rectangle 21"/>
            <p:cNvSpPr/>
            <p:nvPr/>
          </p:nvSpPr>
          <p:spPr>
            <a:xfrm>
              <a:off x="3428992" y="2928934"/>
              <a:ext cx="2857520" cy="500066"/>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3" name="Rectangle 22"/>
            <p:cNvSpPr/>
            <p:nvPr/>
          </p:nvSpPr>
          <p:spPr>
            <a:xfrm>
              <a:off x="3714744" y="2428868"/>
              <a:ext cx="2357454" cy="50006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4" name="Rectangle 23"/>
            <p:cNvSpPr/>
            <p:nvPr/>
          </p:nvSpPr>
          <p:spPr>
            <a:xfrm>
              <a:off x="4000496" y="1928802"/>
              <a:ext cx="1785950" cy="50006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5" name="Rectangle 24"/>
            <p:cNvSpPr/>
            <p:nvPr/>
          </p:nvSpPr>
          <p:spPr>
            <a:xfrm>
              <a:off x="4429124" y="1428736"/>
              <a:ext cx="1071570" cy="50006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27" name="Rounded Rectangle 26"/>
          <p:cNvSpPr/>
          <p:nvPr/>
        </p:nvSpPr>
        <p:spPr>
          <a:xfrm>
            <a:off x="357158" y="1571612"/>
            <a:ext cx="2500330" cy="128588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b="1" dirty="0" smtClean="0"/>
              <a:t>THEME:</a:t>
            </a:r>
          </a:p>
          <a:p>
            <a:endParaRPr lang="en-US" b="1" dirty="0" smtClean="0"/>
          </a:p>
          <a:p>
            <a:r>
              <a:rPr lang="en-US" sz="1600" i="1" dirty="0" smtClean="0">
                <a:solidFill>
                  <a:schemeClr val="tx1"/>
                </a:solidFill>
              </a:rPr>
              <a:t>Un </a:t>
            </a:r>
            <a:r>
              <a:rPr lang="en-US" sz="1600" i="1" dirty="0" err="1" smtClean="0">
                <a:solidFill>
                  <a:schemeClr val="tx1"/>
                </a:solidFill>
              </a:rPr>
              <a:t>recueil</a:t>
            </a:r>
            <a:r>
              <a:rPr lang="en-US" sz="1600" i="1" dirty="0" smtClean="0">
                <a:solidFill>
                  <a:schemeClr val="tx1"/>
                </a:solidFill>
              </a:rPr>
              <a:t> de stories</a:t>
            </a:r>
            <a:endParaRPr lang="en-US" sz="1600" i="1" dirty="0">
              <a:solidFill>
                <a:schemeClr val="tx1"/>
              </a:solidFill>
            </a:endParaRPr>
          </a:p>
        </p:txBody>
      </p:sp>
      <p:sp>
        <p:nvSpPr>
          <p:cNvPr id="28" name="Rounded Rectangle 27"/>
          <p:cNvSpPr/>
          <p:nvPr/>
        </p:nvSpPr>
        <p:spPr>
          <a:xfrm>
            <a:off x="6500826" y="1500174"/>
            <a:ext cx="2428892" cy="192882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b="1" smtClean="0"/>
              <a:t>USER STORY:</a:t>
            </a:r>
          </a:p>
          <a:p>
            <a:endParaRPr lang="en-US" b="1" smtClean="0"/>
          </a:p>
          <a:p>
            <a:r>
              <a:rPr lang="fr-FR" sz="1600" i="1" smtClean="0">
                <a:solidFill>
                  <a:schemeClr val="tx1"/>
                </a:solidFill>
              </a:rPr>
              <a:t>Une description de la fonctionnalité désirée du point de vue du l'utilisateur ou </a:t>
            </a:r>
            <a:r>
              <a:rPr lang="fr-FR" sz="1600" i="1" err="1" smtClean="0">
                <a:solidFill>
                  <a:schemeClr val="tx1"/>
                </a:solidFill>
              </a:rPr>
              <a:t>duclient</a:t>
            </a:r>
            <a:endParaRPr lang="en-US" sz="1600" i="1">
              <a:solidFill>
                <a:schemeClr val="tx1"/>
              </a:solidFill>
            </a:endParaRPr>
          </a:p>
        </p:txBody>
      </p:sp>
      <p:sp>
        <p:nvSpPr>
          <p:cNvPr id="29" name="Rounded Rectangle 28"/>
          <p:cNvSpPr/>
          <p:nvPr/>
        </p:nvSpPr>
        <p:spPr>
          <a:xfrm>
            <a:off x="500034" y="3929066"/>
            <a:ext cx="1857356" cy="121444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b="1" dirty="0" smtClean="0"/>
              <a:t>EPIC:</a:t>
            </a:r>
          </a:p>
          <a:p>
            <a:endParaRPr lang="en-US" b="1" dirty="0" smtClean="0"/>
          </a:p>
          <a:p>
            <a:r>
              <a:rPr lang="en-US" sz="1600" i="1" dirty="0" smtClean="0">
                <a:solidFill>
                  <a:schemeClr val="tx1"/>
                </a:solidFill>
              </a:rPr>
              <a:t>Une </a:t>
            </a:r>
            <a:r>
              <a:rPr lang="en-US" sz="1600" i="1" dirty="0" err="1" smtClean="0">
                <a:solidFill>
                  <a:schemeClr val="tx1"/>
                </a:solidFill>
              </a:rPr>
              <a:t>grande</a:t>
            </a:r>
            <a:r>
              <a:rPr lang="en-US" sz="1600" i="1" dirty="0" smtClean="0">
                <a:solidFill>
                  <a:schemeClr val="tx1"/>
                </a:solidFill>
              </a:rPr>
              <a:t> story</a:t>
            </a:r>
            <a:endParaRPr lang="en-US" sz="1600" i="1" dirty="0">
              <a:solidFill>
                <a:schemeClr val="tx1"/>
              </a:solidFill>
            </a:endParaRPr>
          </a:p>
        </p:txBody>
      </p:sp>
      <p:cxnSp>
        <p:nvCxnSpPr>
          <p:cNvPr id="31" name="Straight Arrow Connector 30"/>
          <p:cNvCxnSpPr>
            <a:stCxn id="29" idx="3"/>
          </p:cNvCxnSpPr>
          <p:nvPr/>
        </p:nvCxnSpPr>
        <p:spPr>
          <a:xfrm>
            <a:off x="2357390" y="4536289"/>
            <a:ext cx="2286048" cy="89297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2" name="Straight Arrow Connector 31"/>
          <p:cNvCxnSpPr>
            <a:stCxn id="27" idx="2"/>
          </p:cNvCxnSpPr>
          <p:nvPr/>
        </p:nvCxnSpPr>
        <p:spPr>
          <a:xfrm rot="16200000" flipH="1">
            <a:off x="2018091" y="2446727"/>
            <a:ext cx="1928826" cy="275036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Espace réservé du numéro de diapositive 29"/>
          <p:cNvSpPr>
            <a:spLocks noGrp="1"/>
          </p:cNvSpPr>
          <p:nvPr>
            <p:ph type="sldNum" sz="quarter" idx="12"/>
          </p:nvPr>
        </p:nvSpPr>
        <p:spPr/>
        <p:txBody>
          <a:bodyPr/>
          <a:lstStyle/>
          <a:p>
            <a:fld id="{36970340-18DE-4ECD-9242-F7D9AA23E925}" type="slidenum">
              <a:rPr lang="fr-FR" smtClean="0"/>
              <a:pPr/>
              <a:t>88</a:t>
            </a:fld>
            <a:endParaRPr lang="fr-F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Autofit/>
          </a:bodyPr>
          <a:lstStyle/>
          <a:p>
            <a:pPr>
              <a:defRPr/>
            </a:pPr>
            <a:r>
              <a:rPr lang="en-US" dirty="0" smtClean="0">
                <a:solidFill>
                  <a:schemeClr val="lt1"/>
                </a:solidFill>
                <a:latin typeface="+mn-lt"/>
                <a:ea typeface="+mn-ea"/>
                <a:cs typeface="+mn-cs"/>
              </a:rPr>
              <a:t>Sprint Backlog</a:t>
            </a:r>
            <a:endParaRPr lang="en-US" dirty="0">
              <a:solidFill>
                <a:schemeClr val="lt1"/>
              </a:solidFill>
              <a:latin typeface="+mn-lt"/>
              <a:ea typeface="+mn-ea"/>
              <a:cs typeface="+mn-cs"/>
            </a:endParaRPr>
          </a:p>
        </p:txBody>
      </p:sp>
      <p:graphicFrame>
        <p:nvGraphicFramePr>
          <p:cNvPr id="4" name="Content Placeholder 3"/>
          <p:cNvGraphicFramePr>
            <a:graphicFrameLocks noGrp="1"/>
          </p:cNvGraphicFramePr>
          <p:nvPr>
            <p:ph idx="1"/>
          </p:nvPr>
        </p:nvGraphicFramePr>
        <p:xfrm>
          <a:off x="395536" y="1412776"/>
          <a:ext cx="8229600" cy="4983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10E7EF80-C8F3-4D39-810B-6223318E6EDA}" type="slidenum">
              <a:rPr lang="en-US" smtClean="0"/>
              <a:pPr/>
              <a:t>89</a:t>
            </a:fld>
            <a:endParaRPr lang="en-US"/>
          </a:p>
        </p:txBody>
      </p:sp>
      <p:sp>
        <p:nvSpPr>
          <p:cNvPr id="6" name="Footer Placeholder 5"/>
          <p:cNvSpPr>
            <a:spLocks noGrp="1"/>
          </p:cNvSpPr>
          <p:nvPr>
            <p:ph type="ftr" sz="quarter" idx="11"/>
          </p:nvPr>
        </p:nvSpPr>
        <p:spPr/>
        <p:txBody>
          <a:bodyPr/>
          <a:lstStyle/>
          <a:p>
            <a:r>
              <a:rPr lang="fr-FR" smtClean="0"/>
              <a:t>GDP avec Scrum │ © Pierre E. Neis</a:t>
            </a:r>
            <a:endParaRPr lang="en-US"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2">
            <a:schemeClr val="accent4"/>
          </a:lnRef>
          <a:fillRef idx="1">
            <a:schemeClr val="lt1"/>
          </a:fillRef>
          <a:effectRef idx="0">
            <a:schemeClr val="accent4"/>
          </a:effectRef>
          <a:fontRef idx="minor">
            <a:schemeClr val="dk1"/>
          </a:fontRef>
        </p:style>
        <p:txBody>
          <a:bodyPr vert="horz" lIns="91440" tIns="45720" rIns="91440" bIns="45720" rtlCol="0" anchor="ctr">
            <a:normAutofit/>
          </a:bodyPr>
          <a:lstStyle/>
          <a:p>
            <a:r>
              <a:rPr lang="lb-LU">
                <a:solidFill>
                  <a:schemeClr val="tx1"/>
                </a:solidFill>
              </a:rPr>
              <a:t>Ne quittez pas la pièce</a:t>
            </a:r>
            <a:endParaRPr lang="en-GB" dirty="0">
              <a:solidFill>
                <a:schemeClr val="tx1"/>
              </a:solidFill>
            </a:endParaRPr>
          </a:p>
        </p:txBody>
      </p:sp>
      <p:sp>
        <p:nvSpPr>
          <p:cNvPr id="4" name="Espace réservé du pied de page 3"/>
          <p:cNvSpPr>
            <a:spLocks noGrp="1"/>
          </p:cNvSpPr>
          <p:nvPr>
            <p:ph type="ftr" sz="quarter" idx="11"/>
          </p:nvPr>
        </p:nvSpPr>
        <p:spPr/>
        <p:txBody>
          <a:bodyPr/>
          <a:lstStyle/>
          <a:p>
            <a:r>
              <a:rPr lang="fr-FR" dirty="0" smtClean="0"/>
              <a:t>GDP avec Scrum │ © Pierre E. Neis</a:t>
            </a:r>
            <a:endParaRPr lang="en-GB" dirty="0"/>
          </a:p>
        </p:txBody>
      </p:sp>
      <p:pic>
        <p:nvPicPr>
          <p:cNvPr id="368642" name="Picture 2" descr="http://photos.be.com/private/photo/9999/private-category/rita-2-327837de.jpg"/>
          <p:cNvPicPr>
            <a:picLocks noChangeAspect="1" noChangeArrowheads="1"/>
          </p:cNvPicPr>
          <p:nvPr/>
        </p:nvPicPr>
        <p:blipFill>
          <a:blip r:embed="rId3" cstate="print"/>
          <a:srcRect/>
          <a:stretch>
            <a:fillRect/>
          </a:stretch>
        </p:blipFill>
        <p:spPr bwMode="auto">
          <a:xfrm>
            <a:off x="1979712" y="1772816"/>
            <a:ext cx="5184576" cy="3888432"/>
          </a:xfrm>
          <a:prstGeom prst="rect">
            <a:avLst/>
          </a:prstGeom>
          <a:noFill/>
        </p:spPr>
      </p:pic>
      <p:sp>
        <p:nvSpPr>
          <p:cNvPr id="5" name="Espace réservé du numéro de diapositive 4"/>
          <p:cNvSpPr>
            <a:spLocks noGrp="1"/>
          </p:cNvSpPr>
          <p:nvPr>
            <p:ph type="sldNum" sz="quarter" idx="12"/>
          </p:nvPr>
        </p:nvSpPr>
        <p:spPr/>
        <p:txBody>
          <a:bodyPr/>
          <a:lstStyle/>
          <a:p>
            <a:fld id="{36970340-18DE-4ECD-9242-F7D9AA23E925}" type="slidenum">
              <a:rPr lang="fr-FR" smtClean="0"/>
              <a:pPr/>
              <a:t>9</a:t>
            </a:fld>
            <a:endParaRPr lang="fr-F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Release Burn down Chart</a:t>
            </a:r>
            <a:endParaRPr lang="en-US" dirty="0"/>
          </a:p>
        </p:txBody>
      </p:sp>
      <p:pic>
        <p:nvPicPr>
          <p:cNvPr id="24578" name="Picture 2"/>
          <p:cNvPicPr>
            <a:picLocks noGrp="1" noChangeAspect="1" noChangeArrowheads="1"/>
          </p:cNvPicPr>
          <p:nvPr>
            <p:ph idx="1"/>
          </p:nvPr>
        </p:nvPicPr>
        <p:blipFill>
          <a:blip r:embed="rId3" cstate="print"/>
          <a:srcRect/>
          <a:stretch>
            <a:fillRect/>
          </a:stretch>
        </p:blipFill>
        <p:spPr bwMode="auto">
          <a:xfrm>
            <a:off x="539552" y="2204864"/>
            <a:ext cx="4671524" cy="1915325"/>
          </a:xfrm>
          <a:prstGeom prst="rect">
            <a:avLst/>
          </a:prstGeom>
          <a:noFill/>
          <a:ln w="9525">
            <a:noFill/>
            <a:miter lim="800000"/>
            <a:headEnd/>
            <a:tailEnd/>
          </a:ln>
        </p:spPr>
      </p:pic>
      <p:sp>
        <p:nvSpPr>
          <p:cNvPr id="5" name="Rectangle 4"/>
          <p:cNvSpPr/>
          <p:nvPr/>
        </p:nvSpPr>
        <p:spPr>
          <a:xfrm>
            <a:off x="467544" y="1700808"/>
            <a:ext cx="4786346" cy="307777"/>
          </a:xfrm>
          <a:prstGeom prst="rect">
            <a:avLst/>
          </a:prstGeom>
        </p:spPr>
        <p:txBody>
          <a:bodyPr wrap="square">
            <a:spAutoFit/>
          </a:bodyPr>
          <a:lstStyle/>
          <a:p>
            <a:r>
              <a:rPr lang="en-US" sz="1400" b="1" i="1" dirty="0" smtClean="0"/>
              <a:t>Example de Burndown Chart (</a:t>
            </a:r>
            <a:r>
              <a:rPr lang="en-US" sz="1400" b="1" i="1" dirty="0" err="1" smtClean="0"/>
              <a:t>Schwaber</a:t>
            </a:r>
            <a:r>
              <a:rPr lang="en-US" sz="1400" b="1" i="1" dirty="0" smtClean="0"/>
              <a:t> and Beedle 2002)</a:t>
            </a:r>
            <a:endParaRPr lang="en-US" sz="1400" b="1" i="1" dirty="0"/>
          </a:p>
        </p:txBody>
      </p:sp>
      <p:sp>
        <p:nvSpPr>
          <p:cNvPr id="6" name="Rectangle 5"/>
          <p:cNvSpPr/>
          <p:nvPr/>
        </p:nvSpPr>
        <p:spPr>
          <a:xfrm>
            <a:off x="5500662" y="1700808"/>
            <a:ext cx="3643338" cy="2339102"/>
          </a:xfrm>
          <a:prstGeom prst="rect">
            <a:avLst/>
          </a:prstGeom>
        </p:spPr>
        <p:txBody>
          <a:bodyPr wrap="square">
            <a:spAutoFit/>
          </a:bodyPr>
          <a:lstStyle/>
          <a:p>
            <a:r>
              <a:rPr lang="fr-FR" dirty="0"/>
              <a:t>Le </a:t>
            </a:r>
            <a:r>
              <a:rPr lang="fr-FR" dirty="0" smtClean="0"/>
              <a:t>Release</a:t>
            </a:r>
            <a:r>
              <a:rPr lang="fr-FR" dirty="0"/>
              <a:t> </a:t>
            </a:r>
            <a:r>
              <a:rPr lang="fr-FR" dirty="0" err="1"/>
              <a:t>burndown</a:t>
            </a:r>
            <a:r>
              <a:rPr lang="fr-FR" dirty="0"/>
              <a:t> rend les tendances des progrès visibles</a:t>
            </a:r>
            <a:r>
              <a:rPr lang="fr-FR" dirty="0" smtClean="0"/>
              <a:t>.</a:t>
            </a:r>
          </a:p>
          <a:p>
            <a:endParaRPr lang="en-US" b="1" dirty="0" smtClean="0"/>
          </a:p>
          <a:p>
            <a:r>
              <a:rPr lang="en-US" dirty="0" smtClean="0"/>
              <a:t>Le rapport </a:t>
            </a:r>
            <a:r>
              <a:rPr lang="en-US" dirty="0" err="1" smtClean="0"/>
              <a:t>est</a:t>
            </a:r>
            <a:r>
              <a:rPr lang="en-US" dirty="0" smtClean="0"/>
              <a:t> </a:t>
            </a:r>
            <a:r>
              <a:rPr lang="en-US" dirty="0" err="1" smtClean="0"/>
              <a:t>basé</a:t>
            </a:r>
            <a:r>
              <a:rPr lang="en-US" dirty="0" smtClean="0"/>
              <a:t> </a:t>
            </a:r>
            <a:r>
              <a:rPr lang="en-US" dirty="0" err="1" smtClean="0"/>
              <a:t>sur</a:t>
            </a:r>
            <a:r>
              <a:rPr lang="en-US" dirty="0" smtClean="0"/>
              <a:t> les </a:t>
            </a:r>
            <a:r>
              <a:rPr lang="en-US" dirty="0" err="1" smtClean="0"/>
              <a:t>informations</a:t>
            </a:r>
            <a:r>
              <a:rPr lang="en-US" dirty="0" smtClean="0"/>
              <a:t> </a:t>
            </a:r>
            <a:r>
              <a:rPr lang="en-US" dirty="0" err="1" smtClean="0"/>
              <a:t>suivantes</a:t>
            </a:r>
            <a:r>
              <a:rPr lang="en-US" dirty="0" smtClean="0"/>
              <a:t>:</a:t>
            </a:r>
          </a:p>
          <a:p>
            <a:r>
              <a:rPr lang="en-US" sz="1400" i="1" dirty="0" smtClean="0"/>
              <a:t>• le </a:t>
            </a:r>
            <a:r>
              <a:rPr lang="en-US" sz="1400" i="1" dirty="0" err="1" smtClean="0"/>
              <a:t>reste</a:t>
            </a:r>
            <a:r>
              <a:rPr lang="en-US" sz="1400" i="1" dirty="0" smtClean="0"/>
              <a:t>-à-faire du Product Backlog pour transformer la Vision en un </a:t>
            </a:r>
            <a:r>
              <a:rPr lang="en-US" sz="1400" i="1" dirty="0" err="1" smtClean="0"/>
              <a:t>produit</a:t>
            </a:r>
            <a:r>
              <a:rPr lang="en-US" sz="1400" i="1" dirty="0" smtClean="0"/>
              <a:t> </a:t>
            </a:r>
            <a:r>
              <a:rPr lang="en-US" sz="1400" i="1" dirty="0" err="1" smtClean="0"/>
              <a:t>gagnant</a:t>
            </a:r>
            <a:r>
              <a:rPr lang="en-US" sz="1400" i="1" dirty="0" smtClean="0"/>
              <a:t>.</a:t>
            </a:r>
          </a:p>
          <a:p>
            <a:r>
              <a:rPr lang="en-US" sz="1400" i="1" dirty="0" smtClean="0"/>
              <a:t>• Le </a:t>
            </a:r>
            <a:r>
              <a:rPr lang="en-US" sz="1400" i="1" dirty="0" err="1" smtClean="0"/>
              <a:t>nombre</a:t>
            </a:r>
            <a:r>
              <a:rPr lang="en-US" sz="1400" i="1" dirty="0" smtClean="0"/>
              <a:t> de Sprints </a:t>
            </a:r>
            <a:r>
              <a:rPr lang="en-US" sz="1400" i="1" dirty="0" err="1" smtClean="0"/>
              <a:t>nécessaires</a:t>
            </a:r>
            <a:r>
              <a:rPr lang="en-US" sz="1400" i="1" dirty="0" smtClean="0"/>
              <a:t> </a:t>
            </a:r>
            <a:r>
              <a:rPr lang="en-US" sz="1400" i="1" dirty="0" err="1" smtClean="0"/>
              <a:t>ou</a:t>
            </a:r>
            <a:r>
              <a:rPr lang="en-US" sz="1400" i="1" dirty="0" smtClean="0"/>
              <a:t> </a:t>
            </a:r>
            <a:r>
              <a:rPr lang="en-US" sz="1400" i="1" dirty="0" err="1" smtClean="0"/>
              <a:t>restants</a:t>
            </a:r>
            <a:r>
              <a:rPr lang="en-US" sz="1400" i="1" dirty="0" smtClean="0"/>
              <a:t>.</a:t>
            </a:r>
          </a:p>
          <a:p>
            <a:r>
              <a:rPr lang="en-US" sz="1400" i="1" dirty="0" smtClean="0"/>
              <a:t>• La </a:t>
            </a:r>
            <a:r>
              <a:rPr lang="en-US" sz="1400" i="1" dirty="0" err="1" smtClean="0"/>
              <a:t>vélocité</a:t>
            </a:r>
            <a:r>
              <a:rPr lang="en-US" sz="1400" i="1" dirty="0" smtClean="0"/>
              <a:t>.</a:t>
            </a:r>
            <a:endParaRPr lang="en-US" sz="1400" i="1" dirty="0"/>
          </a:p>
        </p:txBody>
      </p:sp>
      <p:sp>
        <p:nvSpPr>
          <p:cNvPr id="7" name="Rectangle 6"/>
          <p:cNvSpPr/>
          <p:nvPr/>
        </p:nvSpPr>
        <p:spPr>
          <a:xfrm>
            <a:off x="928662" y="4714884"/>
            <a:ext cx="7643866" cy="584775"/>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fr-FR" sz="1600" dirty="0"/>
              <a:t>Le </a:t>
            </a:r>
            <a:r>
              <a:rPr lang="fr-FR" sz="1600" dirty="0" smtClean="0"/>
              <a:t> Release</a:t>
            </a:r>
            <a:r>
              <a:rPr lang="fr-FR" sz="1600" dirty="0"/>
              <a:t> </a:t>
            </a:r>
            <a:r>
              <a:rPr lang="fr-FR" sz="1600" dirty="0" err="1"/>
              <a:t>burndown</a:t>
            </a:r>
            <a:r>
              <a:rPr lang="fr-FR" sz="1600" dirty="0"/>
              <a:t> regarde le passé pour comprendre ce que l'avenir </a:t>
            </a:r>
            <a:r>
              <a:rPr lang="fr-FR" sz="1600" dirty="0" smtClean="0"/>
              <a:t>est susceptible </a:t>
            </a:r>
            <a:r>
              <a:rPr lang="fr-FR" sz="1600" dirty="0"/>
              <a:t>de détenir. Nous déterminons le taux d'avancement des sprints passés.</a:t>
            </a:r>
            <a:endParaRPr lang="en-US" sz="1600" dirty="0"/>
          </a:p>
        </p:txBody>
      </p:sp>
      <p:sp>
        <p:nvSpPr>
          <p:cNvPr id="8" name="Slide Number Placeholder 7"/>
          <p:cNvSpPr>
            <a:spLocks noGrp="1"/>
          </p:cNvSpPr>
          <p:nvPr>
            <p:ph type="sldNum" sz="quarter" idx="12"/>
          </p:nvPr>
        </p:nvSpPr>
        <p:spPr/>
        <p:txBody>
          <a:bodyPr/>
          <a:lstStyle/>
          <a:p>
            <a:fld id="{10E7EF80-C8F3-4D39-810B-6223318E6EDA}" type="slidenum">
              <a:rPr lang="en-US" smtClean="0"/>
              <a:pPr/>
              <a:t>90</a:t>
            </a:fld>
            <a:endParaRPr lang="en-US" dirty="0"/>
          </a:p>
        </p:txBody>
      </p:sp>
      <p:sp>
        <p:nvSpPr>
          <p:cNvPr id="9" name="Footer Placeholder 8"/>
          <p:cNvSpPr>
            <a:spLocks noGrp="1"/>
          </p:cNvSpPr>
          <p:nvPr>
            <p:ph type="ftr" sz="quarter" idx="11"/>
          </p:nvPr>
        </p:nvSpPr>
        <p:spPr/>
        <p:txBody>
          <a:bodyPr/>
          <a:lstStyle/>
          <a:p>
            <a:r>
              <a:rPr lang="fr-FR" smtClean="0"/>
              <a:t>GDP avec Scrum │ © Pierre E. Neis</a:t>
            </a:r>
            <a:endParaRPr lang="en-US" dirty="0"/>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arm3.static.flickr.com/2674/3771680423_4c72cd1ea9_o.jpg"/>
          <p:cNvPicPr>
            <a:picLocks noChangeAspect="1" noChangeArrowheads="1"/>
          </p:cNvPicPr>
          <p:nvPr/>
        </p:nvPicPr>
        <p:blipFill>
          <a:blip r:embed="rId3" cstate="print"/>
          <a:srcRect/>
          <a:stretch>
            <a:fillRect/>
          </a:stretch>
        </p:blipFill>
        <p:spPr bwMode="auto">
          <a:xfrm>
            <a:off x="2987824" y="1412776"/>
            <a:ext cx="5834052" cy="3333745"/>
          </a:xfrm>
          <a:prstGeom prst="rect">
            <a:avLst/>
          </a:prstGeom>
          <a:noFill/>
        </p:spPr>
      </p:pic>
      <p:sp>
        <p:nvSpPr>
          <p:cNvPr id="2" name="Title 1"/>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Autofit/>
          </a:bodyPr>
          <a:lstStyle/>
          <a:p>
            <a:pPr>
              <a:defRPr/>
            </a:pPr>
            <a:r>
              <a:rPr lang="en-US" dirty="0" smtClean="0">
                <a:solidFill>
                  <a:schemeClr val="lt1"/>
                </a:solidFill>
                <a:latin typeface="+mn-lt"/>
                <a:ea typeface="+mn-ea"/>
                <a:cs typeface="+mn-cs"/>
              </a:rPr>
              <a:t>Sprint Burn-down Charts</a:t>
            </a:r>
            <a:endParaRPr lang="en-US" dirty="0">
              <a:solidFill>
                <a:schemeClr val="lt1"/>
              </a:solidFill>
              <a:latin typeface="+mn-lt"/>
              <a:ea typeface="+mn-ea"/>
              <a:cs typeface="+mn-cs"/>
            </a:endParaRPr>
          </a:p>
        </p:txBody>
      </p:sp>
      <p:sp>
        <p:nvSpPr>
          <p:cNvPr id="3" name="Content Placeholder 2"/>
          <p:cNvSpPr>
            <a:spLocks noGrp="1"/>
          </p:cNvSpPr>
          <p:nvPr>
            <p:ph idx="1"/>
          </p:nvPr>
        </p:nvSpPr>
        <p:spPr>
          <a:xfrm>
            <a:off x="179512" y="1988840"/>
            <a:ext cx="2857488" cy="2554287"/>
          </a:xfrm>
        </p:spPr>
        <p:txBody>
          <a:bodyPr>
            <a:normAutofit fontScale="70000" lnSpcReduction="20000"/>
          </a:bodyPr>
          <a:lstStyle/>
          <a:p>
            <a:r>
              <a:rPr lang="en-US" dirty="0" smtClean="0"/>
              <a:t>Le Sprint Burn-down chart </a:t>
            </a:r>
            <a:r>
              <a:rPr lang="en-US" dirty="0" err="1" smtClean="0"/>
              <a:t>montre</a:t>
            </a:r>
            <a:r>
              <a:rPr lang="en-US" dirty="0" smtClean="0"/>
              <a:t> </a:t>
            </a:r>
          </a:p>
          <a:p>
            <a:pPr lvl="1"/>
            <a:r>
              <a:rPr lang="fr-FR" sz="2600" i="1" dirty="0" smtClean="0"/>
              <a:t>combien d'efforts a été déployé en travaillant sur la tâche contenue dans le</a:t>
            </a:r>
            <a:r>
              <a:rPr lang="en-US" sz="2600" i="1" dirty="0" smtClean="0"/>
              <a:t>  Sprint Backlog</a:t>
            </a:r>
          </a:p>
          <a:p>
            <a:pPr lvl="1"/>
            <a:r>
              <a:rPr lang="en-US" sz="2600" i="1" dirty="0" smtClean="0"/>
              <a:t>Et compare </a:t>
            </a:r>
            <a:r>
              <a:rPr lang="en-US" sz="2600" i="1" dirty="0" err="1" smtClean="0"/>
              <a:t>cela</a:t>
            </a:r>
            <a:r>
              <a:rPr lang="en-US" sz="2600" i="1" dirty="0" smtClean="0"/>
              <a:t> à la </a:t>
            </a:r>
            <a:r>
              <a:rPr lang="en-US" sz="2600" i="1" dirty="0" err="1" smtClean="0"/>
              <a:t>depense</a:t>
            </a:r>
            <a:r>
              <a:rPr lang="en-US" sz="2600" i="1" dirty="0" smtClean="0"/>
              <a:t> </a:t>
            </a:r>
            <a:r>
              <a:rPr lang="en-US" sz="2600" i="1" dirty="0" err="1" smtClean="0"/>
              <a:t>idéale</a:t>
            </a:r>
            <a:endParaRPr lang="en-US" sz="2600" i="1" dirty="0" smtClean="0"/>
          </a:p>
        </p:txBody>
      </p:sp>
      <p:sp>
        <p:nvSpPr>
          <p:cNvPr id="5" name="Content Placeholder 2"/>
          <p:cNvSpPr txBox="1">
            <a:spLocks/>
          </p:cNvSpPr>
          <p:nvPr/>
        </p:nvSpPr>
        <p:spPr bwMode="auto">
          <a:xfrm>
            <a:off x="285720" y="4786322"/>
            <a:ext cx="8858280" cy="78581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p>
            <a:pPr marL="342900" lvl="0" indent="-342900" fontAlgn="base">
              <a:spcBef>
                <a:spcPct val="20000"/>
              </a:spcBef>
              <a:spcAft>
                <a:spcPct val="0"/>
              </a:spcAft>
              <a:buSzPct val="150000"/>
              <a:buBlip>
                <a:blip r:embed="rId4"/>
              </a:buBlip>
              <a:defRPr/>
            </a:pPr>
            <a:r>
              <a:rPr lang="fr-FR" sz="2000" dirty="0"/>
              <a:t>Le tableau donne une tendance qui indique si l'équipe est susceptible de respecter son engagement (indicateur avancé)</a:t>
            </a:r>
            <a:endParaRPr kumimoji="0" lang="en-US" sz="2000" b="0" i="0" u="none" strike="noStrike" kern="0" cap="none" spc="0" normalizeH="0" baseline="0" noProof="0" dirty="0">
              <a:ln>
                <a:noFill/>
              </a:ln>
              <a:solidFill>
                <a:srgbClr val="525B6E"/>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fld id="{10E7EF80-C8F3-4D39-810B-6223318E6EDA}" type="slidenum">
              <a:rPr lang="en-US" smtClean="0"/>
              <a:pPr/>
              <a:t>91</a:t>
            </a:fld>
            <a:endParaRPr lang="en-US"/>
          </a:p>
        </p:txBody>
      </p:sp>
      <p:sp>
        <p:nvSpPr>
          <p:cNvPr id="7" name="Footer Placeholder 6"/>
          <p:cNvSpPr>
            <a:spLocks noGrp="1"/>
          </p:cNvSpPr>
          <p:nvPr>
            <p:ph type="ftr" sz="quarter" idx="11"/>
          </p:nvPr>
        </p:nvSpPr>
        <p:spPr/>
        <p:txBody>
          <a:bodyPr/>
          <a:lstStyle/>
          <a:p>
            <a:r>
              <a:rPr lang="fr-FR" smtClean="0"/>
              <a:t>GDP avec Scrum │ © Pierre E. Neis</a:t>
            </a:r>
            <a:endParaRPr lang="en-US" dirty="0"/>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23728" y="0"/>
            <a:ext cx="6573416" cy="980728"/>
          </a:xfrm>
        </p:spPr>
        <p:txBody>
          <a:bodyPr/>
          <a:lstStyle/>
          <a:p>
            <a:r>
              <a:rPr lang="lb-LU" smtClean="0"/>
              <a:t>Les supports de cours</a:t>
            </a:r>
            <a:endParaRPr lang="en-GB" dirty="0"/>
          </a:p>
        </p:txBody>
      </p:sp>
      <p:sp>
        <p:nvSpPr>
          <p:cNvPr id="3" name="Espace réservé du contenu 2"/>
          <p:cNvSpPr>
            <a:spLocks noGrp="1"/>
          </p:cNvSpPr>
          <p:nvPr>
            <p:ph idx="1"/>
          </p:nvPr>
        </p:nvSpPr>
        <p:spPr>
          <a:xfrm>
            <a:off x="1475656" y="2996952"/>
            <a:ext cx="7211144" cy="3129211"/>
          </a:xfrm>
        </p:spPr>
        <p:txBody>
          <a:bodyPr>
            <a:normAutofit fontScale="55000" lnSpcReduction="20000"/>
          </a:bodyPr>
          <a:lstStyle/>
          <a:p>
            <a:r>
              <a:rPr lang="lb-LU" smtClean="0"/>
              <a:t>disponibles sur le wiki suivant:</a:t>
            </a:r>
          </a:p>
          <a:p>
            <a:pPr lvl="1"/>
            <a:r>
              <a:rPr lang="lb-LU" smtClean="0"/>
              <a:t>Les supports de cours</a:t>
            </a:r>
          </a:p>
          <a:p>
            <a:pPr lvl="1"/>
            <a:r>
              <a:rPr lang="lb-LU" smtClean="0"/>
              <a:t>Les liens vers les sites de référence</a:t>
            </a:r>
          </a:p>
          <a:p>
            <a:pPr lvl="1"/>
            <a:r>
              <a:rPr lang="lb-LU" smtClean="0"/>
              <a:t>Les photos prises lors de la session</a:t>
            </a:r>
          </a:p>
          <a:p>
            <a:pPr lvl="1"/>
            <a:r>
              <a:rPr lang="lb-LU" smtClean="0"/>
              <a:t>Des outils Scrum téléchargeables</a:t>
            </a:r>
          </a:p>
          <a:p>
            <a:pPr lvl="1"/>
            <a:endParaRPr lang="lb-LU"/>
          </a:p>
          <a:p>
            <a:r>
              <a:rPr lang="lb-LU" smtClean="0"/>
              <a:t>Le Wiki permettra également de poursuivre votre formation au-delà de ces 3 journées:</a:t>
            </a:r>
          </a:p>
          <a:p>
            <a:pPr lvl="1"/>
            <a:r>
              <a:rPr lang="lb-LU" smtClean="0"/>
              <a:t>Nous partagerons nos adresses</a:t>
            </a:r>
          </a:p>
          <a:p>
            <a:pPr lvl="1"/>
            <a:r>
              <a:rPr lang="lb-LU" smtClean="0"/>
              <a:t>Vous pourrez me contacter pour toute question lors de votre mise en “production” par ce biais.</a:t>
            </a:r>
          </a:p>
          <a:p>
            <a:pPr lvl="1"/>
            <a:r>
              <a:rPr lang="lb-LU" smtClean="0"/>
              <a:t>Le Wiki est une zone d’échange privée et les droits seront gérés par votre serviteur.</a:t>
            </a:r>
            <a:endParaRPr lang="en-GB" dirty="0"/>
          </a:p>
        </p:txBody>
      </p:sp>
      <p:sp>
        <p:nvSpPr>
          <p:cNvPr id="5" name="Espace réservé du pied de page 4"/>
          <p:cNvSpPr>
            <a:spLocks noGrp="1"/>
          </p:cNvSpPr>
          <p:nvPr>
            <p:ph type="ftr" sz="quarter" idx="11"/>
          </p:nvPr>
        </p:nvSpPr>
        <p:spPr/>
        <p:txBody>
          <a:bodyPr/>
          <a:lstStyle/>
          <a:p>
            <a:r>
              <a:rPr lang="fr-FR" dirty="0" smtClean="0"/>
              <a:t>GDP avec Scrum │ © Pierre E. Neis</a:t>
            </a:r>
            <a:endParaRPr lang="en-GB" dirty="0"/>
          </a:p>
        </p:txBody>
      </p:sp>
      <p:sp>
        <p:nvSpPr>
          <p:cNvPr id="4" name="Rectangle 3"/>
          <p:cNvSpPr/>
          <p:nvPr/>
        </p:nvSpPr>
        <p:spPr>
          <a:xfrm>
            <a:off x="539552" y="1988840"/>
            <a:ext cx="8172400" cy="646331"/>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GB" sz="3600" b="1" dirty="0" smtClean="0"/>
              <a:t>http://scrumcenterlux.pbworks.com</a:t>
            </a:r>
            <a:endParaRPr lang="en-GB" sz="3600" b="1" dirty="0"/>
          </a:p>
        </p:txBody>
      </p:sp>
      <p:sp>
        <p:nvSpPr>
          <p:cNvPr id="6" name="Espace réservé du numéro de diapositive 5"/>
          <p:cNvSpPr>
            <a:spLocks noGrp="1"/>
          </p:cNvSpPr>
          <p:nvPr>
            <p:ph type="sldNum" sz="quarter" idx="12"/>
          </p:nvPr>
        </p:nvSpPr>
        <p:spPr/>
        <p:txBody>
          <a:bodyPr/>
          <a:lstStyle/>
          <a:p>
            <a:fld id="{36970340-18DE-4ECD-9242-F7D9AA23E925}" type="slidenum">
              <a:rPr lang="fr-FR" smtClean="0"/>
              <a:pPr/>
              <a:t>92</a:t>
            </a:fld>
            <a:endParaRPr lang="fr-F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style>
          <a:lnRef idx="2">
            <a:schemeClr val="accent4">
              <a:shade val="50000"/>
            </a:schemeClr>
          </a:lnRef>
          <a:fillRef idx="1">
            <a:schemeClr val="accent4"/>
          </a:fillRef>
          <a:effectRef idx="0">
            <a:schemeClr val="accent4"/>
          </a:effectRef>
          <a:fontRef idx="minor">
            <a:schemeClr val="lt1"/>
          </a:fontRef>
        </p:style>
        <p:txBody>
          <a:bodyPr/>
          <a:lstStyle/>
          <a:p>
            <a:r>
              <a:rPr lang="fr-FR" dirty="0" smtClean="0"/>
              <a:t>Les Time-boxes</a:t>
            </a:r>
            <a:endParaRPr lang="fr-FR" dirty="0"/>
          </a:p>
        </p:txBody>
      </p:sp>
      <p:sp>
        <p:nvSpPr>
          <p:cNvPr id="5" name="Espace réservé du texte 4"/>
          <p:cNvSpPr>
            <a:spLocks noGrp="1"/>
          </p:cNvSpPr>
          <p:nvPr>
            <p:ph type="body" idx="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36970340-18DE-4ECD-9242-F7D9AA23E925}" type="slidenum">
              <a:rPr lang="fr-FR" smtClean="0"/>
              <a:pPr/>
              <a:t>93</a:t>
            </a:fld>
            <a:endParaRPr lang="fr-FR"/>
          </a:p>
        </p:txBody>
      </p:sp>
      <p:sp>
        <p:nvSpPr>
          <p:cNvPr id="7" name="Espace réservé du pied de page 6"/>
          <p:cNvSpPr>
            <a:spLocks noGrp="1"/>
          </p:cNvSpPr>
          <p:nvPr>
            <p:ph type="ftr" sz="quarter" idx="11"/>
          </p:nvPr>
        </p:nvSpPr>
        <p:spPr/>
        <p:txBody>
          <a:bodyPr/>
          <a:lstStyle/>
          <a:p>
            <a:r>
              <a:rPr lang="fr-FR" smtClean="0"/>
              <a:t>GDP avec Scrum │ © Pierre E. Neis</a:t>
            </a:r>
            <a:endParaRPr lang="fr-F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style>
          <a:lnRef idx="2">
            <a:schemeClr val="accent4">
              <a:shade val="50000"/>
            </a:schemeClr>
          </a:lnRef>
          <a:fillRef idx="1">
            <a:schemeClr val="accent4"/>
          </a:fillRef>
          <a:effectRef idx="0">
            <a:schemeClr val="accent4"/>
          </a:effectRef>
          <a:fontRef idx="minor">
            <a:schemeClr val="lt1"/>
          </a:fontRef>
        </p:style>
        <p:txBody>
          <a:bodyPr/>
          <a:lstStyle/>
          <a:p>
            <a:r>
              <a:rPr lang="lb-LU" smtClean="0"/>
              <a:t>Au niveau stratégique</a:t>
            </a:r>
            <a:endParaRPr lang="en-GB"/>
          </a:p>
        </p:txBody>
      </p:sp>
      <p:pic>
        <p:nvPicPr>
          <p:cNvPr id="155650" name="Picture 2" descr="http://smallbizlink.monster.com/nfs/smallbizlink/attachment_images/0000/9004/strategymaze_crop380w.jpg?1265744810"/>
          <p:cNvPicPr>
            <a:picLocks noGrp="1" noChangeAspect="1" noChangeArrowheads="1"/>
          </p:cNvPicPr>
          <p:nvPr>
            <p:ph type="pic" idx="1"/>
          </p:nvPr>
        </p:nvPicPr>
        <p:blipFill>
          <a:blip r:embed="rId3" cstate="print"/>
          <a:srcRect l="6140" r="6140"/>
          <a:stretch>
            <a:fillRect/>
          </a:stretch>
        </p:blipFill>
        <p:spPr bwMode="auto">
          <a:prstGeom prst="rect">
            <a:avLst/>
          </a:prstGeom>
          <a:noFill/>
        </p:spPr>
      </p:pic>
      <p:sp>
        <p:nvSpPr>
          <p:cNvPr id="6" name="Espace réservé du texte 5"/>
          <p:cNvSpPr>
            <a:spLocks noGrp="1"/>
          </p:cNvSpPr>
          <p:nvPr>
            <p:ph type="body" sz="half" idx="2"/>
          </p:nvPr>
        </p:nvSpPr>
        <p:spPr/>
        <p:txBody>
          <a:bodyPr/>
          <a:lstStyle/>
          <a:p>
            <a:endParaRPr lang="en-GB"/>
          </a:p>
        </p:txBody>
      </p:sp>
      <p:sp>
        <p:nvSpPr>
          <p:cNvPr id="7" name="Espace réservé du pied de page 6"/>
          <p:cNvSpPr>
            <a:spLocks noGrp="1"/>
          </p:cNvSpPr>
          <p:nvPr>
            <p:ph type="ftr" sz="quarter" idx="11"/>
          </p:nvPr>
        </p:nvSpPr>
        <p:spPr/>
        <p:txBody>
          <a:bodyPr/>
          <a:lstStyle/>
          <a:p>
            <a:r>
              <a:rPr lang="fr-FR" smtClean="0"/>
              <a:t>GDP avec Scrum │ © Pierre E. Neis</a:t>
            </a:r>
            <a:endParaRPr lang="en-GB"/>
          </a:p>
        </p:txBody>
      </p:sp>
      <p:sp>
        <p:nvSpPr>
          <p:cNvPr id="8" name="Espace réservé du numéro de diapositive 7"/>
          <p:cNvSpPr>
            <a:spLocks noGrp="1"/>
          </p:cNvSpPr>
          <p:nvPr>
            <p:ph type="sldNum" sz="quarter" idx="12"/>
          </p:nvPr>
        </p:nvSpPr>
        <p:spPr/>
        <p:txBody>
          <a:bodyPr/>
          <a:lstStyle/>
          <a:p>
            <a:fld id="{36970340-18DE-4ECD-9242-F7D9AA23E925}" type="slidenum">
              <a:rPr lang="fr-FR" smtClean="0"/>
              <a:pPr/>
              <a:t>94</a:t>
            </a:fld>
            <a:endParaRPr lang="fr-F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p>
            <a:r>
              <a:rPr lang="lb-LU" dirty="0" smtClean="0">
                <a:latin typeface="+mj-lt"/>
                <a:ea typeface="+mj-ea"/>
                <a:cs typeface="+mj-cs"/>
              </a:rPr>
              <a:t>Estimation Meeting</a:t>
            </a:r>
            <a:endParaRPr lang="en-GB" dirty="0">
              <a:latin typeface="+mj-lt"/>
              <a:ea typeface="+mj-ea"/>
              <a:cs typeface="+mj-cs"/>
            </a:endParaRPr>
          </a:p>
        </p:txBody>
      </p:sp>
      <p:sp>
        <p:nvSpPr>
          <p:cNvPr id="6" name="Espace réservé du contenu 5"/>
          <p:cNvSpPr>
            <a:spLocks noGrp="1"/>
          </p:cNvSpPr>
          <p:nvPr>
            <p:ph idx="1"/>
          </p:nvPr>
        </p:nvSpPr>
        <p:spPr/>
        <p:txBody>
          <a:bodyPr/>
          <a:lstStyle/>
          <a:p>
            <a:pPr>
              <a:buNone/>
            </a:pPr>
            <a:r>
              <a:rPr lang="en-GB" dirty="0" smtClean="0"/>
              <a:t>- </a:t>
            </a:r>
            <a:r>
              <a:rPr lang="en-GB" dirty="0" err="1" smtClean="0"/>
              <a:t>Préparation</a:t>
            </a:r>
            <a:r>
              <a:rPr lang="en-GB" dirty="0" smtClean="0"/>
              <a:t> du Sprint Planning</a:t>
            </a:r>
          </a:p>
          <a:p>
            <a:pPr>
              <a:buNone/>
            </a:pPr>
            <a:r>
              <a:rPr lang="en-GB" dirty="0" smtClean="0"/>
              <a:t>- Estimation </a:t>
            </a:r>
            <a:r>
              <a:rPr lang="en-GB" dirty="0" err="1" smtClean="0"/>
              <a:t>formelle</a:t>
            </a:r>
            <a:endParaRPr lang="en-GB" dirty="0" smtClean="0"/>
          </a:p>
          <a:p>
            <a:pPr>
              <a:buNone/>
            </a:pPr>
            <a:r>
              <a:rPr lang="en-GB" dirty="0" smtClean="0"/>
              <a:t>- </a:t>
            </a:r>
            <a:r>
              <a:rPr lang="fr-FR" dirty="0" smtClean="0"/>
              <a:t>Passez au moins deux réunions par Sprint</a:t>
            </a:r>
            <a:endParaRPr lang="en-GB" dirty="0" smtClean="0"/>
          </a:p>
          <a:p>
            <a:pPr>
              <a:buNone/>
            </a:pPr>
            <a:r>
              <a:rPr lang="en-GB" dirty="0" smtClean="0"/>
              <a:t>- </a:t>
            </a:r>
            <a:r>
              <a:rPr lang="en-GB" dirty="0" err="1" smtClean="0"/>
              <a:t>Estimer</a:t>
            </a:r>
            <a:r>
              <a:rPr lang="en-GB" dirty="0" smtClean="0"/>
              <a:t> </a:t>
            </a:r>
            <a:r>
              <a:rPr lang="en-GB" dirty="0" err="1" smtClean="0"/>
              <a:t>uniquement</a:t>
            </a:r>
            <a:r>
              <a:rPr lang="en-GB" dirty="0" smtClean="0"/>
              <a:t> </a:t>
            </a:r>
            <a:r>
              <a:rPr lang="en-GB" dirty="0" err="1" smtClean="0"/>
              <a:t>sur</a:t>
            </a:r>
            <a:r>
              <a:rPr lang="en-GB" dirty="0" smtClean="0"/>
              <a:t> la </a:t>
            </a:r>
            <a:r>
              <a:rPr lang="en-GB" dirty="0" err="1" smtClean="0"/>
              <a:t>taille</a:t>
            </a:r>
            <a:r>
              <a:rPr lang="en-GB" dirty="0" smtClean="0"/>
              <a:t> et le temps</a:t>
            </a:r>
            <a:endParaRPr lang="en-GB" dirty="0"/>
          </a:p>
        </p:txBody>
      </p:sp>
      <p:sp>
        <p:nvSpPr>
          <p:cNvPr id="8" name="Espace réservé du pied de page 7"/>
          <p:cNvSpPr>
            <a:spLocks noGrp="1"/>
          </p:cNvSpPr>
          <p:nvPr>
            <p:ph type="ftr" sz="quarter" idx="11"/>
          </p:nvPr>
        </p:nvSpPr>
        <p:spPr/>
        <p:txBody>
          <a:bodyPr/>
          <a:lstStyle/>
          <a:p>
            <a:r>
              <a:rPr lang="fr-FR" smtClean="0"/>
              <a:t>GDP avec Scrum │ © Pierre E. Neis</a:t>
            </a:r>
            <a:endParaRPr lang="en-GB"/>
          </a:p>
        </p:txBody>
      </p:sp>
      <p:sp>
        <p:nvSpPr>
          <p:cNvPr id="7" name="Rectangle à coins arrondis 6"/>
          <p:cNvSpPr/>
          <p:nvPr/>
        </p:nvSpPr>
        <p:spPr>
          <a:xfrm>
            <a:off x="2915816" y="4509120"/>
            <a:ext cx="3744416" cy="442674"/>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2000" b="1" smtClean="0">
                <a:solidFill>
                  <a:schemeClr val="tx1"/>
                </a:solidFill>
              </a:rPr>
              <a:t>&gt; Input pour Release Planning</a:t>
            </a:r>
          </a:p>
        </p:txBody>
      </p:sp>
      <p:sp>
        <p:nvSpPr>
          <p:cNvPr id="9" name="Espace réservé du numéro de diapositive 8"/>
          <p:cNvSpPr>
            <a:spLocks noGrp="1"/>
          </p:cNvSpPr>
          <p:nvPr>
            <p:ph type="sldNum" sz="quarter" idx="12"/>
          </p:nvPr>
        </p:nvSpPr>
        <p:spPr/>
        <p:txBody>
          <a:bodyPr/>
          <a:lstStyle/>
          <a:p>
            <a:fld id="{36970340-18DE-4ECD-9242-F7D9AA23E925}" type="slidenum">
              <a:rPr lang="fr-FR" smtClean="0"/>
              <a:pPr/>
              <a:t>95</a:t>
            </a:fld>
            <a:endParaRPr lang="fr-F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p>
            <a:r>
              <a:rPr lang="lb-LU" smtClean="0">
                <a:solidFill>
                  <a:schemeClr val="lt1"/>
                </a:solidFill>
                <a:latin typeface="+mn-lt"/>
                <a:ea typeface="+mn-ea"/>
                <a:cs typeface="+mn-cs"/>
              </a:rPr>
              <a:t>Au niveau tactique</a:t>
            </a:r>
            <a:endParaRPr lang="en-GB">
              <a:solidFill>
                <a:schemeClr val="lt1"/>
              </a:solidFill>
              <a:latin typeface="+mn-lt"/>
              <a:ea typeface="+mn-ea"/>
              <a:cs typeface="+mn-cs"/>
            </a:endParaRPr>
          </a:p>
        </p:txBody>
      </p:sp>
      <p:pic>
        <p:nvPicPr>
          <p:cNvPr id="151554" name="Picture 2" descr="http://base-files.cygnuspub.com/files/cygnus/image/OFCR/2009/JUL/300x300/tacticalmissionplanningsettmpst_10052225.png"/>
          <p:cNvPicPr>
            <a:picLocks noGrp="1" noChangeAspect="1" noChangeArrowheads="1"/>
          </p:cNvPicPr>
          <p:nvPr>
            <p:ph type="pic" idx="1"/>
          </p:nvPr>
        </p:nvPicPr>
        <p:blipFill>
          <a:blip r:embed="rId3" cstate="print"/>
          <a:srcRect t="12500" b="12500"/>
          <a:stretch>
            <a:fillRect/>
          </a:stretch>
        </p:blipFill>
        <p:spPr bwMode="auto">
          <a:prstGeom prst="rect">
            <a:avLst/>
          </a:prstGeom>
          <a:noFill/>
        </p:spPr>
      </p:pic>
      <p:sp>
        <p:nvSpPr>
          <p:cNvPr id="6" name="Espace réservé du texte 5"/>
          <p:cNvSpPr>
            <a:spLocks noGrp="1"/>
          </p:cNvSpPr>
          <p:nvPr>
            <p:ph type="body" sz="half" idx="2"/>
          </p:nvPr>
        </p:nvSpPr>
        <p:spPr/>
        <p:txBody>
          <a:bodyPr/>
          <a:lstStyle/>
          <a:p>
            <a:endParaRPr lang="en-GB"/>
          </a:p>
        </p:txBody>
      </p:sp>
      <p:sp>
        <p:nvSpPr>
          <p:cNvPr id="7" name="Espace réservé du pied de page 6"/>
          <p:cNvSpPr>
            <a:spLocks noGrp="1"/>
          </p:cNvSpPr>
          <p:nvPr>
            <p:ph type="ftr" sz="quarter" idx="11"/>
          </p:nvPr>
        </p:nvSpPr>
        <p:spPr/>
        <p:txBody>
          <a:bodyPr/>
          <a:lstStyle/>
          <a:p>
            <a:r>
              <a:rPr lang="fr-FR" smtClean="0"/>
              <a:t>GDP avec Scrum │ © Pierre E. Neis</a:t>
            </a:r>
            <a:endParaRPr lang="en-GB"/>
          </a:p>
        </p:txBody>
      </p:sp>
      <p:sp>
        <p:nvSpPr>
          <p:cNvPr id="8" name="Espace réservé du numéro de diapositive 7"/>
          <p:cNvSpPr>
            <a:spLocks noGrp="1"/>
          </p:cNvSpPr>
          <p:nvPr>
            <p:ph type="sldNum" sz="quarter" idx="12"/>
          </p:nvPr>
        </p:nvSpPr>
        <p:spPr/>
        <p:txBody>
          <a:bodyPr/>
          <a:lstStyle/>
          <a:p>
            <a:fld id="{36970340-18DE-4ECD-9242-F7D9AA23E925}" type="slidenum">
              <a:rPr lang="fr-FR" smtClean="0"/>
              <a:pPr/>
              <a:t>96</a:t>
            </a:fld>
            <a:endParaRPr lang="fr-F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p>
            <a:r>
              <a:rPr lang="lb-LU" dirty="0" smtClean="0">
                <a:solidFill>
                  <a:schemeClr val="lt1"/>
                </a:solidFill>
              </a:rPr>
              <a:t>Les Meetings</a:t>
            </a:r>
            <a:endParaRPr lang="en-GB" dirty="0" smtClean="0">
              <a:solidFill>
                <a:schemeClr val="lt1"/>
              </a:solidFill>
            </a:endParaRPr>
          </a:p>
        </p:txBody>
      </p:sp>
      <p:sp>
        <p:nvSpPr>
          <p:cNvPr id="6" name="Espace réservé du contenu 5"/>
          <p:cNvSpPr>
            <a:spLocks noGrp="1"/>
          </p:cNvSpPr>
          <p:nvPr>
            <p:ph idx="1"/>
          </p:nvPr>
        </p:nvSpPr>
        <p:spPr/>
        <p:txBody>
          <a:bodyPr/>
          <a:lstStyle/>
          <a:p>
            <a:r>
              <a:rPr lang="lb-LU" smtClean="0"/>
              <a:t>Le Quoi?</a:t>
            </a:r>
          </a:p>
          <a:p>
            <a:r>
              <a:rPr lang="lb-LU" smtClean="0"/>
              <a:t>Le Comment?</a:t>
            </a:r>
          </a:p>
          <a:p>
            <a:r>
              <a:rPr lang="lb-LU" smtClean="0"/>
              <a:t>La Synchronisation</a:t>
            </a:r>
          </a:p>
          <a:p>
            <a:r>
              <a:rPr lang="lb-LU" smtClean="0"/>
              <a:t>Les Résultats</a:t>
            </a:r>
          </a:p>
          <a:p>
            <a:r>
              <a:rPr lang="lb-LU" smtClean="0"/>
              <a:t>L’Amélioration</a:t>
            </a:r>
            <a:endParaRPr lang="en-GB"/>
          </a:p>
        </p:txBody>
      </p:sp>
      <p:sp>
        <p:nvSpPr>
          <p:cNvPr id="4" name="Espace réservé du pied de page 3"/>
          <p:cNvSpPr>
            <a:spLocks noGrp="1"/>
          </p:cNvSpPr>
          <p:nvPr>
            <p:ph type="ftr" sz="quarter" idx="11"/>
          </p:nvPr>
        </p:nvSpPr>
        <p:spPr/>
        <p:txBody>
          <a:bodyPr/>
          <a:lstStyle/>
          <a:p>
            <a:r>
              <a:rPr lang="fr-FR" smtClean="0"/>
              <a:t>GDP avec Scrum │ © Pierre E. Neis</a:t>
            </a:r>
            <a:endParaRPr lang="en-GB"/>
          </a:p>
        </p:txBody>
      </p:sp>
      <p:sp>
        <p:nvSpPr>
          <p:cNvPr id="7" name="Espace réservé du numéro de diapositive 6"/>
          <p:cNvSpPr>
            <a:spLocks noGrp="1"/>
          </p:cNvSpPr>
          <p:nvPr>
            <p:ph type="sldNum" sz="quarter" idx="12"/>
          </p:nvPr>
        </p:nvSpPr>
        <p:spPr/>
        <p:txBody>
          <a:bodyPr/>
          <a:lstStyle/>
          <a:p>
            <a:fld id="{36970340-18DE-4ECD-9242-F7D9AA23E925}" type="slidenum">
              <a:rPr lang="fr-FR" smtClean="0"/>
              <a:pPr/>
              <a:t>97</a:t>
            </a:fld>
            <a:endParaRPr lang="fr-F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91680" y="2276872"/>
            <a:ext cx="576064" cy="35283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lb-LU" sz="2800" b="1" smtClean="0"/>
              <a:t>Sprint Planning 2</a:t>
            </a:r>
            <a:endParaRPr lang="en-GB" sz="2800" b="1"/>
          </a:p>
        </p:txBody>
      </p:sp>
      <p:sp>
        <p:nvSpPr>
          <p:cNvPr id="7" name="Rectangle 6"/>
          <p:cNvSpPr/>
          <p:nvPr/>
        </p:nvSpPr>
        <p:spPr>
          <a:xfrm>
            <a:off x="5796136" y="2276872"/>
            <a:ext cx="792088" cy="35283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lb-LU" sz="2800" b="1" smtClean="0"/>
              <a:t>Revue de Sprint</a:t>
            </a:r>
            <a:endParaRPr lang="en-GB" sz="2800" b="1"/>
          </a:p>
        </p:txBody>
      </p:sp>
      <p:sp>
        <p:nvSpPr>
          <p:cNvPr id="8" name="Rectangle 7"/>
          <p:cNvSpPr/>
          <p:nvPr/>
        </p:nvSpPr>
        <p:spPr>
          <a:xfrm>
            <a:off x="6588224" y="2276872"/>
            <a:ext cx="792088" cy="3528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lb-LU" sz="3200" b="1" smtClean="0"/>
              <a:t>Rétrospective</a:t>
            </a:r>
            <a:endParaRPr lang="en-GB" sz="3200" b="1"/>
          </a:p>
        </p:txBody>
      </p:sp>
      <p:sp>
        <p:nvSpPr>
          <p:cNvPr id="10" name="Rectangle 9"/>
          <p:cNvSpPr/>
          <p:nvPr/>
        </p:nvSpPr>
        <p:spPr>
          <a:xfrm rot="5400000">
            <a:off x="3635896" y="3645024"/>
            <a:ext cx="792088" cy="35283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lb-LU" sz="3200" b="1" smtClean="0"/>
              <a:t>SPRINT</a:t>
            </a:r>
            <a:endParaRPr lang="en-GB" b="1"/>
          </a:p>
        </p:txBody>
      </p:sp>
      <p:sp>
        <p:nvSpPr>
          <p:cNvPr id="11" name="Arc plein 10"/>
          <p:cNvSpPr/>
          <p:nvPr/>
        </p:nvSpPr>
        <p:spPr>
          <a:xfrm>
            <a:off x="2267744" y="4725144"/>
            <a:ext cx="432048" cy="504056"/>
          </a:xfrm>
          <a:prstGeom prst="blockArc">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sp>
        <p:nvSpPr>
          <p:cNvPr id="12" name="Arc plein 11"/>
          <p:cNvSpPr/>
          <p:nvPr/>
        </p:nvSpPr>
        <p:spPr>
          <a:xfrm>
            <a:off x="2771800" y="4725144"/>
            <a:ext cx="432048" cy="504056"/>
          </a:xfrm>
          <a:prstGeom prst="blockArc">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sp>
        <p:nvSpPr>
          <p:cNvPr id="13" name="Arc plein 12"/>
          <p:cNvSpPr/>
          <p:nvPr/>
        </p:nvSpPr>
        <p:spPr>
          <a:xfrm>
            <a:off x="3275856" y="4725144"/>
            <a:ext cx="432048" cy="504056"/>
          </a:xfrm>
          <a:prstGeom prst="blockArc">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sp>
        <p:nvSpPr>
          <p:cNvPr id="14" name="Arc plein 13"/>
          <p:cNvSpPr/>
          <p:nvPr/>
        </p:nvSpPr>
        <p:spPr>
          <a:xfrm>
            <a:off x="3779912" y="4725144"/>
            <a:ext cx="432048" cy="504056"/>
          </a:xfrm>
          <a:prstGeom prst="blockArc">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sp>
        <p:nvSpPr>
          <p:cNvPr id="15" name="Arc plein 14"/>
          <p:cNvSpPr/>
          <p:nvPr/>
        </p:nvSpPr>
        <p:spPr>
          <a:xfrm>
            <a:off x="4283968" y="4725144"/>
            <a:ext cx="432048" cy="504056"/>
          </a:xfrm>
          <a:prstGeom prst="blockArc">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sp>
        <p:nvSpPr>
          <p:cNvPr id="16" name="Arc plein 15"/>
          <p:cNvSpPr/>
          <p:nvPr/>
        </p:nvSpPr>
        <p:spPr>
          <a:xfrm>
            <a:off x="4788024" y="4725144"/>
            <a:ext cx="432048" cy="504056"/>
          </a:xfrm>
          <a:prstGeom prst="blockArc">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sp>
        <p:nvSpPr>
          <p:cNvPr id="17" name="Arc plein 16"/>
          <p:cNvSpPr/>
          <p:nvPr/>
        </p:nvSpPr>
        <p:spPr>
          <a:xfrm>
            <a:off x="5292080" y="4725144"/>
            <a:ext cx="432048" cy="504056"/>
          </a:xfrm>
          <a:prstGeom prst="blockArc">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sp>
        <p:nvSpPr>
          <p:cNvPr id="18" name="ZoneTexte 17"/>
          <p:cNvSpPr txBox="1"/>
          <p:nvPr/>
        </p:nvSpPr>
        <p:spPr>
          <a:xfrm>
            <a:off x="3275856" y="3645024"/>
            <a:ext cx="1606530" cy="369332"/>
          </a:xfrm>
          <a:prstGeom prst="rect">
            <a:avLst/>
          </a:prstGeom>
          <a:noFill/>
        </p:spPr>
        <p:txBody>
          <a:bodyPr wrap="none" rtlCol="0">
            <a:spAutoFit/>
          </a:bodyPr>
          <a:lstStyle/>
          <a:p>
            <a:r>
              <a:rPr lang="lb-LU" smtClean="0"/>
              <a:t>Daily Meetings</a:t>
            </a:r>
            <a:endParaRPr lang="en-GB"/>
          </a:p>
        </p:txBody>
      </p:sp>
      <p:sp>
        <p:nvSpPr>
          <p:cNvPr id="20" name="Accolade ouvrante 19"/>
          <p:cNvSpPr/>
          <p:nvPr/>
        </p:nvSpPr>
        <p:spPr>
          <a:xfrm rot="5400000">
            <a:off x="3725906" y="2762926"/>
            <a:ext cx="612068" cy="3096344"/>
          </a:xfrm>
          <a:prstGeom prst="leftBrace">
            <a:avLst>
              <a:gd name="adj1" fmla="val 8333"/>
              <a:gd name="adj2" fmla="val 49539"/>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a:p>
        </p:txBody>
      </p:sp>
      <p:sp>
        <p:nvSpPr>
          <p:cNvPr id="21" name="Espace réservé du pied de page 20"/>
          <p:cNvSpPr>
            <a:spLocks noGrp="1"/>
          </p:cNvSpPr>
          <p:nvPr>
            <p:ph type="ftr" sz="quarter" idx="11"/>
          </p:nvPr>
        </p:nvSpPr>
        <p:spPr/>
        <p:txBody>
          <a:bodyPr/>
          <a:lstStyle/>
          <a:p>
            <a:r>
              <a:rPr lang="fr-FR" smtClean="0"/>
              <a:t>GDP avec Scrum │ © Pierre E. Neis</a:t>
            </a:r>
            <a:endParaRPr lang="en-GB"/>
          </a:p>
        </p:txBody>
      </p:sp>
      <p:pic>
        <p:nvPicPr>
          <p:cNvPr id="22" name="Picture 2" descr="Creative Commons License"/>
          <p:cNvPicPr>
            <a:picLocks noChangeAspect="1" noChangeArrowheads="1"/>
          </p:cNvPicPr>
          <p:nvPr/>
        </p:nvPicPr>
        <p:blipFill>
          <a:blip r:embed="rId3" cstate="print"/>
          <a:srcRect/>
          <a:stretch>
            <a:fillRect/>
          </a:stretch>
        </p:blipFill>
        <p:spPr bwMode="auto">
          <a:xfrm>
            <a:off x="0" y="6562725"/>
            <a:ext cx="838200" cy="295275"/>
          </a:xfrm>
          <a:prstGeom prst="rect">
            <a:avLst/>
          </a:prstGeom>
          <a:noFill/>
        </p:spPr>
      </p:pic>
      <p:sp>
        <p:nvSpPr>
          <p:cNvPr id="24" name="Rectangle 23"/>
          <p:cNvSpPr/>
          <p:nvPr/>
        </p:nvSpPr>
        <p:spPr>
          <a:xfrm>
            <a:off x="1115616" y="2276872"/>
            <a:ext cx="576064" cy="352839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lb-LU" sz="2800" b="1" smtClean="0"/>
              <a:t>Sprint Planning 1</a:t>
            </a:r>
            <a:endParaRPr lang="en-GB" sz="2800" b="1"/>
          </a:p>
        </p:txBody>
      </p:sp>
      <p:sp>
        <p:nvSpPr>
          <p:cNvPr id="25" name="Rectangle 24"/>
          <p:cNvSpPr/>
          <p:nvPr/>
        </p:nvSpPr>
        <p:spPr>
          <a:xfrm>
            <a:off x="7956376" y="2276872"/>
            <a:ext cx="576064" cy="35283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lb-LU" sz="2800" b="1" smtClean="0"/>
              <a:t>Sprint Planning 2</a:t>
            </a:r>
            <a:endParaRPr lang="en-GB" sz="2800" b="1"/>
          </a:p>
        </p:txBody>
      </p:sp>
      <p:sp>
        <p:nvSpPr>
          <p:cNvPr id="26" name="Rectangle 25"/>
          <p:cNvSpPr/>
          <p:nvPr/>
        </p:nvSpPr>
        <p:spPr>
          <a:xfrm>
            <a:off x="7380312" y="2276872"/>
            <a:ext cx="576064" cy="352839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lb-LU" sz="2800" b="1" smtClean="0"/>
              <a:t>Sprint Planning 1</a:t>
            </a:r>
            <a:endParaRPr lang="en-GB" sz="2800" b="1"/>
          </a:p>
        </p:txBody>
      </p:sp>
      <p:sp>
        <p:nvSpPr>
          <p:cNvPr id="27" name="Espace réservé du numéro de diapositive 26"/>
          <p:cNvSpPr>
            <a:spLocks noGrp="1"/>
          </p:cNvSpPr>
          <p:nvPr>
            <p:ph type="sldNum" sz="quarter" idx="12"/>
          </p:nvPr>
        </p:nvSpPr>
        <p:spPr/>
        <p:txBody>
          <a:bodyPr/>
          <a:lstStyle/>
          <a:p>
            <a:fld id="{36970340-18DE-4ECD-9242-F7D9AA23E925}" type="slidenum">
              <a:rPr lang="fr-FR" smtClean="0"/>
              <a:pPr/>
              <a:t>98</a:t>
            </a:fld>
            <a:endParaRPr lang="fr-F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a:lstStyle/>
          <a:p>
            <a:r>
              <a:rPr lang="en-GB" dirty="0" smtClean="0">
                <a:latin typeface="Calibri"/>
                <a:cs typeface="Calibri"/>
              </a:rPr>
              <a:t>Sprint Planning Meeting</a:t>
            </a:r>
            <a:endParaRPr lang="en-GB" dirty="0"/>
          </a:p>
        </p:txBody>
      </p:sp>
      <p:sp>
        <p:nvSpPr>
          <p:cNvPr id="3" name="Espace réservé du contenu 2"/>
          <p:cNvSpPr>
            <a:spLocks noGrp="1"/>
          </p:cNvSpPr>
          <p:nvPr>
            <p:ph idx="1"/>
          </p:nvPr>
        </p:nvSpPr>
        <p:spPr>
          <a:xfrm>
            <a:off x="457200" y="1775191"/>
            <a:ext cx="3466728" cy="4625609"/>
          </a:xfrm>
        </p:spPr>
        <p:style>
          <a:lnRef idx="1">
            <a:schemeClr val="dk1"/>
          </a:lnRef>
          <a:fillRef idx="3">
            <a:schemeClr val="dk1"/>
          </a:fillRef>
          <a:effectRef idx="2">
            <a:schemeClr val="dk1"/>
          </a:effectRef>
          <a:fontRef idx="minor">
            <a:schemeClr val="lt1"/>
          </a:fontRef>
        </p:style>
        <p:txBody>
          <a:bodyPr>
            <a:normAutofit fontScale="92500" lnSpcReduction="20000"/>
          </a:bodyPr>
          <a:lstStyle/>
          <a:p>
            <a:r>
              <a:rPr lang="lb-LU" smtClean="0"/>
              <a:t>Organisateur: Product Owner</a:t>
            </a:r>
          </a:p>
          <a:p>
            <a:endParaRPr lang="lb-LU" smtClean="0"/>
          </a:p>
          <a:p>
            <a:r>
              <a:rPr lang="lb-LU" smtClean="0"/>
              <a:t>Participants: l’équipe (actif), le ScrumMaster (passif)</a:t>
            </a:r>
          </a:p>
          <a:p>
            <a:endParaRPr lang="lb-LU" smtClean="0"/>
          </a:p>
          <a:p>
            <a:r>
              <a:rPr lang="lb-LU" smtClean="0"/>
              <a:t>Durée: 8 heures pour un Sprint de 4 semaines</a:t>
            </a:r>
          </a:p>
          <a:p>
            <a:endParaRPr lang="en-GB"/>
          </a:p>
        </p:txBody>
      </p:sp>
      <p:sp>
        <p:nvSpPr>
          <p:cNvPr id="8" name="Espace réservé du pied de page 7"/>
          <p:cNvSpPr>
            <a:spLocks noGrp="1"/>
          </p:cNvSpPr>
          <p:nvPr>
            <p:ph type="ftr" sz="quarter" idx="11"/>
          </p:nvPr>
        </p:nvSpPr>
        <p:spPr/>
        <p:txBody>
          <a:bodyPr/>
          <a:lstStyle/>
          <a:p>
            <a:r>
              <a:rPr lang="fr-FR" smtClean="0"/>
              <a:t>GDP avec Scrum │ © Pierre E. Neis</a:t>
            </a:r>
            <a:endParaRPr lang="en-GB"/>
          </a:p>
        </p:txBody>
      </p:sp>
      <p:sp>
        <p:nvSpPr>
          <p:cNvPr id="6" name="Espace réservé du contenu 2"/>
          <p:cNvSpPr txBox="1">
            <a:spLocks/>
          </p:cNvSpPr>
          <p:nvPr/>
        </p:nvSpPr>
        <p:spPr>
          <a:xfrm>
            <a:off x="4788024" y="1628800"/>
            <a:ext cx="3466728" cy="4968552"/>
          </a:xfrm>
          <a:prstGeom prst="rect">
            <a:avLst/>
          </a:prstGeom>
        </p:spPr>
        <p:txBody>
          <a:bodyPr vert="horz" lIns="54864" tIns="91440" rtlCol="0">
            <a:noAutofit/>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lang="lb-LU" sz="1200" b="1" cap="small" smtClean="0"/>
              <a:t>2 parties:</a:t>
            </a:r>
          </a:p>
          <a:p>
            <a:pPr marL="896112" lvl="1" indent="-320040">
              <a:buClr>
                <a:schemeClr val="accent1"/>
              </a:buClr>
              <a:buSzPct val="80000"/>
              <a:buFont typeface="Wingdings 2"/>
              <a:buChar char=""/>
            </a:pPr>
            <a:r>
              <a:rPr lang="lb-LU" sz="1100" smtClean="0"/>
              <a:t>Le QUOI?</a:t>
            </a:r>
          </a:p>
          <a:p>
            <a:pPr marL="896112" lvl="1" indent="-320040">
              <a:buClr>
                <a:schemeClr val="accent1"/>
              </a:buClr>
              <a:buSzPct val="80000"/>
              <a:buFont typeface="Wingdings 2"/>
              <a:buChar char=""/>
            </a:pPr>
            <a:r>
              <a:rPr lang="lb-LU" sz="1100" smtClean="0"/>
              <a:t>Le COMMENT?</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lang="lb-LU" sz="1100"/>
          </a:p>
          <a:p>
            <a:pPr marL="438912" indent="-320040">
              <a:buClr>
                <a:schemeClr val="accent1"/>
              </a:buClr>
              <a:buSzPct val="80000"/>
              <a:buFont typeface="Wingdings 2"/>
              <a:buChar char=""/>
            </a:pPr>
            <a:r>
              <a:rPr lang="lb-LU" sz="1200" b="1" cap="small"/>
              <a:t>Le Product Owner:</a:t>
            </a:r>
          </a:p>
          <a:p>
            <a:pPr marL="896112" lvl="1" indent="-320040">
              <a:buClr>
                <a:schemeClr val="accent1"/>
              </a:buClr>
              <a:buSzPct val="80000"/>
              <a:buFont typeface="Wingdings 2"/>
              <a:buChar char=""/>
            </a:pPr>
            <a:r>
              <a:rPr lang="lb-LU" sz="1100" i="1" smtClean="0"/>
              <a:t>Présente le Product Backlog priorisé par le client et/ou les utilisateurs</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lb-LU" sz="1100" b="0" i="1" u="none" strike="noStrike" kern="1200" cap="none" spc="0" normalizeH="0" baseline="0" noProof="0">
              <a:ln>
                <a:noFill/>
              </a:ln>
              <a:solidFill>
                <a:schemeClr val="tx1"/>
              </a:solidFill>
              <a:effectLst/>
              <a:uLnTx/>
              <a:uFillTx/>
              <a:latin typeface="+mn-lt"/>
              <a:ea typeface="+mn-ea"/>
              <a:cs typeface="+mn-cs"/>
            </a:endParaRPr>
          </a:p>
          <a:p>
            <a:pPr marL="896112" lvl="1" indent="-320040">
              <a:buClr>
                <a:schemeClr val="accent1"/>
              </a:buClr>
              <a:buSzPct val="80000"/>
              <a:buFont typeface="Wingdings 2"/>
              <a:buChar char=""/>
            </a:pPr>
            <a:r>
              <a:rPr lang="lb-LU" sz="1100" i="1" smtClean="0"/>
              <a:t>Présente le Release Plan Initial</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lb-LU" sz="1100" b="0" i="1" u="none" strike="noStrike" kern="1200" cap="none" spc="0" normalizeH="0" baseline="0" noProof="0">
              <a:ln>
                <a:noFill/>
              </a:ln>
              <a:solidFill>
                <a:schemeClr val="tx1"/>
              </a:solidFill>
              <a:effectLst/>
              <a:uLnTx/>
              <a:uFillTx/>
              <a:latin typeface="+mn-lt"/>
              <a:ea typeface="+mn-ea"/>
              <a:cs typeface="+mn-cs"/>
            </a:endParaRPr>
          </a:p>
          <a:p>
            <a:pPr marL="896112" lvl="1" indent="-320040">
              <a:buClr>
                <a:schemeClr val="accent1"/>
              </a:buClr>
              <a:buSzPct val="80000"/>
              <a:buFont typeface="Wingdings 2"/>
              <a:buChar char=""/>
            </a:pPr>
            <a:r>
              <a:rPr lang="lb-LU" sz="1100" i="1" smtClean="0"/>
              <a:t>Présentation de la Vision</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lb-LU" sz="1100" b="0" i="0" u="none" strike="noStrike" kern="1200" cap="none" spc="0" normalizeH="0" baseline="0" noProof="0">
              <a:ln>
                <a:noFill/>
              </a:ln>
              <a:solidFill>
                <a:schemeClr val="tx1"/>
              </a:solidFill>
              <a:effectLst/>
              <a:uLnTx/>
              <a:uFillTx/>
              <a:latin typeface="+mn-lt"/>
              <a:ea typeface="+mn-ea"/>
              <a:cs typeface="+mn-cs"/>
            </a:endParaRPr>
          </a:p>
          <a:p>
            <a:pPr marL="438912" marR="0" lvl="0" indent="-320040" fontAlgn="auto">
              <a:lnSpc>
                <a:spcPct val="100000"/>
              </a:lnSpc>
              <a:spcBef>
                <a:spcPts val="0"/>
              </a:spcBef>
              <a:spcAft>
                <a:spcPts val="0"/>
              </a:spcAft>
              <a:buClr>
                <a:schemeClr val="accent1"/>
              </a:buClr>
              <a:buSzPct val="80000"/>
              <a:buFont typeface="Wingdings 2"/>
              <a:buChar char=""/>
              <a:tabLst/>
              <a:defRPr/>
            </a:pPr>
            <a:r>
              <a:rPr lang="lb-LU" sz="1200" b="1" cap="small"/>
              <a:t>L’équipe:</a:t>
            </a:r>
          </a:p>
          <a:p>
            <a:pPr marL="896112" lvl="1" indent="-320040">
              <a:buClr>
                <a:schemeClr val="accent1"/>
              </a:buClr>
              <a:buSzPct val="80000"/>
              <a:buFont typeface="Wingdings 2"/>
              <a:buChar char=""/>
            </a:pPr>
            <a:r>
              <a:rPr lang="lb-LU" sz="1100" i="1" smtClean="0"/>
              <a:t>Estime le Product Backlog en fonction de sa faisabilité (estimation fonctionelle)</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lb-LU" sz="1100" b="0" i="1" u="none" strike="noStrike" kern="1200" cap="none" spc="0" normalizeH="0" baseline="0" noProof="0">
              <a:ln>
                <a:noFill/>
              </a:ln>
              <a:solidFill>
                <a:schemeClr val="tx1"/>
              </a:solidFill>
              <a:effectLst/>
              <a:uLnTx/>
              <a:uFillTx/>
              <a:latin typeface="+mn-lt"/>
              <a:ea typeface="+mn-ea"/>
              <a:cs typeface="+mn-cs"/>
            </a:endParaRPr>
          </a:p>
          <a:p>
            <a:pPr marL="896112" lvl="1" indent="-320040">
              <a:buClr>
                <a:schemeClr val="accent1"/>
              </a:buClr>
              <a:buSzPct val="80000"/>
              <a:buFont typeface="Wingdings 2"/>
              <a:buChar char=""/>
            </a:pPr>
            <a:r>
              <a:rPr lang="lb-LU" sz="1100" i="1" smtClean="0"/>
              <a:t>Découpe le Product Backlog en Sprint Backlogs avec le Product Owner</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lb-LU" sz="1100" b="0" i="1" u="none" strike="noStrike" kern="1200" cap="none" spc="0" normalizeH="0" baseline="0" noProof="0" smtClean="0">
              <a:ln>
                <a:noFill/>
              </a:ln>
              <a:solidFill>
                <a:schemeClr val="tx1"/>
              </a:solidFill>
              <a:effectLst/>
              <a:uLnTx/>
              <a:uFillTx/>
              <a:latin typeface="+mn-lt"/>
              <a:ea typeface="+mn-ea"/>
              <a:cs typeface="+mn-cs"/>
            </a:endParaRPr>
          </a:p>
          <a:p>
            <a:pPr marL="896112" lvl="1" indent="-320040">
              <a:buClr>
                <a:schemeClr val="accent1"/>
              </a:buClr>
              <a:buSzPct val="80000"/>
              <a:buFont typeface="Wingdings 2"/>
              <a:buChar char=""/>
            </a:pPr>
            <a:r>
              <a:rPr lang="lb-LU" sz="1100" i="1" smtClean="0"/>
              <a:t>Découpe le Sprint Backlog en tâches</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lb-LU" sz="1100" b="0" i="1" u="none" strike="noStrike" kern="1200" cap="none" spc="0" normalizeH="0" baseline="0" noProof="0">
              <a:ln>
                <a:noFill/>
              </a:ln>
              <a:solidFill>
                <a:schemeClr val="tx1"/>
              </a:solidFill>
              <a:effectLst/>
              <a:uLnTx/>
              <a:uFillTx/>
              <a:latin typeface="+mn-lt"/>
              <a:ea typeface="+mn-ea"/>
              <a:cs typeface="+mn-cs"/>
            </a:endParaRPr>
          </a:p>
          <a:p>
            <a:pPr marL="896112" lvl="1" indent="-320040">
              <a:buClr>
                <a:schemeClr val="accent1"/>
              </a:buClr>
              <a:buSzPct val="80000"/>
              <a:buFont typeface="Wingdings 2"/>
              <a:buChar char=""/>
            </a:pPr>
            <a:r>
              <a:rPr lang="lb-LU" sz="1100" i="1" smtClean="0"/>
              <a:t>Estime le Sprint Backlog</a:t>
            </a:r>
          </a:p>
          <a:p>
            <a:pPr marL="896112" lvl="1" indent="-320040">
              <a:buClr>
                <a:schemeClr val="accent1"/>
              </a:buClr>
              <a:buSzPct val="80000"/>
              <a:buFont typeface="Wingdings 2"/>
              <a:buChar char=""/>
            </a:pPr>
            <a:endParaRPr lang="lb-LU" sz="1100"/>
          </a:p>
          <a:p>
            <a:pPr marL="438912" indent="-320040">
              <a:buClr>
                <a:schemeClr val="accent1"/>
              </a:buClr>
              <a:buSzPct val="80000"/>
              <a:buFont typeface="Wingdings 2"/>
              <a:buChar char=""/>
            </a:pPr>
            <a:r>
              <a:rPr lang="lb-LU" sz="1200" b="1" cap="small"/>
              <a:t>Le Product Owner et l’Equipe:</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lb-LU" sz="1100" b="0" i="0" u="none" strike="noStrike" kern="1200" cap="none" spc="0" normalizeH="0" baseline="0" noProof="0">
              <a:ln>
                <a:noFill/>
              </a:ln>
              <a:solidFill>
                <a:schemeClr val="tx1"/>
              </a:solidFill>
              <a:effectLst/>
              <a:uLnTx/>
              <a:uFillTx/>
              <a:latin typeface="+mn-lt"/>
              <a:ea typeface="+mn-ea"/>
              <a:cs typeface="+mn-cs"/>
            </a:endParaRPr>
          </a:p>
          <a:p>
            <a:pPr marL="896112" lvl="1" indent="-320040">
              <a:buClr>
                <a:schemeClr val="accent1"/>
              </a:buClr>
              <a:buSzPct val="80000"/>
              <a:buFont typeface="Wingdings 2"/>
              <a:buChar char=""/>
            </a:pPr>
            <a:r>
              <a:rPr lang="lb-LU" sz="1100" i="1" noProof="0" smtClean="0"/>
              <a:t>Définissent  l’objectif du Sprint </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lb-LU" sz="1100" b="0" i="1" u="none" strike="noStrike" kern="1200" cap="none" spc="0" normalizeH="0" baseline="0">
              <a:ln>
                <a:noFill/>
              </a:ln>
              <a:solidFill>
                <a:schemeClr val="tx1"/>
              </a:solidFill>
              <a:effectLst/>
              <a:uLnTx/>
              <a:uFillTx/>
              <a:latin typeface="+mn-lt"/>
              <a:ea typeface="+mn-ea"/>
              <a:cs typeface="+mn-cs"/>
            </a:endParaRPr>
          </a:p>
          <a:p>
            <a:pPr marL="896112" lvl="1" indent="-320040">
              <a:buClr>
                <a:schemeClr val="accent1"/>
              </a:buClr>
              <a:buSzPct val="80000"/>
              <a:buFont typeface="Wingdings 2"/>
              <a:buChar char=""/>
            </a:pPr>
            <a:r>
              <a:rPr lang="lb-LU" sz="1100" i="1" smtClean="0"/>
              <a:t>Valident la Definition of Done</a:t>
            </a:r>
            <a:endParaRPr kumimoji="0" lang="lb-LU" sz="1100" b="0" i="1" u="none" strike="noStrike" kern="1200" cap="none" spc="0" normalizeH="0" baseline="0" noProof="0">
              <a:ln>
                <a:noFill/>
              </a:ln>
              <a:solidFill>
                <a:schemeClr val="tx1"/>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lb-LU" sz="1100" b="0" i="0" u="none" strike="noStrike" kern="1200" cap="none" spc="0" normalizeH="0" baseline="0" noProof="0" smtClean="0">
              <a:ln>
                <a:noFill/>
              </a:ln>
              <a:solidFill>
                <a:schemeClr val="tx1"/>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en-GB" sz="1100" b="0" i="0" u="none" strike="noStrike" kern="1200" cap="none" spc="0" normalizeH="0" baseline="0" noProof="0">
              <a:ln>
                <a:noFill/>
              </a:ln>
              <a:solidFill>
                <a:schemeClr val="tx1"/>
              </a:solidFill>
              <a:effectLst/>
              <a:uLnTx/>
              <a:uFillTx/>
              <a:latin typeface="+mn-lt"/>
              <a:ea typeface="+mn-ea"/>
              <a:cs typeface="+mn-cs"/>
            </a:endParaRPr>
          </a:p>
        </p:txBody>
      </p:sp>
      <p:pic>
        <p:nvPicPr>
          <p:cNvPr id="5" name="Picture 2" descr="Creative Commons License"/>
          <p:cNvPicPr>
            <a:picLocks noChangeAspect="1" noChangeArrowheads="1"/>
          </p:cNvPicPr>
          <p:nvPr/>
        </p:nvPicPr>
        <p:blipFill>
          <a:blip r:embed="rId3" cstate="print"/>
          <a:srcRect/>
          <a:stretch>
            <a:fillRect/>
          </a:stretch>
        </p:blipFill>
        <p:spPr bwMode="auto">
          <a:xfrm>
            <a:off x="0" y="6562725"/>
            <a:ext cx="838200" cy="295275"/>
          </a:xfrm>
          <a:prstGeom prst="rect">
            <a:avLst/>
          </a:prstGeom>
          <a:noFill/>
        </p:spPr>
      </p:pic>
      <p:sp>
        <p:nvSpPr>
          <p:cNvPr id="7" name="Espace réservé du numéro de diapositive 6"/>
          <p:cNvSpPr>
            <a:spLocks noGrp="1"/>
          </p:cNvSpPr>
          <p:nvPr>
            <p:ph type="sldNum" sz="quarter" idx="12"/>
          </p:nvPr>
        </p:nvSpPr>
        <p:spPr/>
        <p:txBody>
          <a:bodyPr/>
          <a:lstStyle/>
          <a:p>
            <a:fld id="{36970340-18DE-4ECD-9242-F7D9AA23E925}" type="slidenum">
              <a:rPr lang="fr-FR" smtClean="0"/>
              <a:pPr/>
              <a:t>99</a:t>
            </a:fld>
            <a:endParaRPr lang="fr-F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greengrove1">
  <a:themeElements>
    <a:clrScheme name="Yamato Painting">
      <a:dk1>
        <a:sysClr val="windowText" lastClr="000000"/>
      </a:dk1>
      <a:lt1>
        <a:sysClr val="window" lastClr="FFFFFF"/>
      </a:lt1>
      <a:dk2>
        <a:srgbClr val="3F2D32"/>
      </a:dk2>
      <a:lt2>
        <a:srgbClr val="FEDD00"/>
      </a:lt2>
      <a:accent1>
        <a:srgbClr val="C24400"/>
      </a:accent1>
      <a:accent2>
        <a:srgbClr val="3F7228"/>
      </a:accent2>
      <a:accent3>
        <a:srgbClr val="516086"/>
      </a:accent3>
      <a:accent4>
        <a:srgbClr val="956A86"/>
      </a:accent4>
      <a:accent5>
        <a:srgbClr val="E87981"/>
      </a:accent5>
      <a:accent6>
        <a:srgbClr val="8D8628"/>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greengrove1</Template>
  <TotalTime>1663</TotalTime>
  <Words>5351</Words>
  <Application>Microsoft Office PowerPoint</Application>
  <PresentationFormat>On-screen Show (4:3)</PresentationFormat>
  <Paragraphs>1188</Paragraphs>
  <Slides>130</Slides>
  <Notes>130</Notes>
  <HiddenSlides>0</HiddenSlides>
  <MMClips>0</MMClips>
  <ScaleCrop>false</ScaleCrop>
  <HeadingPairs>
    <vt:vector size="4" baseType="variant">
      <vt:variant>
        <vt:lpstr>Theme</vt:lpstr>
      </vt:variant>
      <vt:variant>
        <vt:i4>1</vt:i4>
      </vt:variant>
      <vt:variant>
        <vt:lpstr>Slide Titles</vt:lpstr>
      </vt:variant>
      <vt:variant>
        <vt:i4>130</vt:i4>
      </vt:variant>
    </vt:vector>
  </HeadingPairs>
  <TitlesOfParts>
    <vt:vector size="131" baseType="lpstr">
      <vt:lpstr>greengrove1</vt:lpstr>
      <vt:lpstr>PowerPoint Presentation</vt:lpstr>
      <vt:lpstr>Gestion de projets agiles avec Scrum</vt:lpstr>
      <vt:lpstr>Pierre NEIS</vt:lpstr>
      <vt:lpstr>PowerPoint Presentation</vt:lpstr>
      <vt:lpstr>Les règles du jeu</vt:lpstr>
      <vt:lpstr>Être à l’heure</vt:lpstr>
      <vt:lpstr>Ne pas être dérangé</vt:lpstr>
      <vt:lpstr>Pas de GSM</vt:lpstr>
      <vt:lpstr>Ne quittez pas la pièce</vt:lpstr>
      <vt:lpstr>Pénalité  don</vt:lpstr>
      <vt:lpstr>Les supports de cours</vt:lpstr>
      <vt:lpstr>Le Jargon de scrum</vt:lpstr>
      <vt:lpstr>Le Jargon</vt:lpstr>
      <vt:lpstr>Objectif </vt:lpstr>
      <vt:lpstr>Périmètre</vt:lpstr>
      <vt:lpstr>❶ Historique</vt:lpstr>
      <vt:lpstr>Le modèle “Grandiose” de          Winston Royce</vt:lpstr>
      <vt:lpstr>Nous perdons la course de relais</vt:lpstr>
      <vt:lpstr>Une Analyse scientifique</vt:lpstr>
      <vt:lpstr>Une Analyse scientifique (Réponse)</vt:lpstr>
      <vt:lpstr>Un processus défini</vt:lpstr>
      <vt:lpstr>Est-ce que le développement logiciel est un processus défini?</vt:lpstr>
      <vt:lpstr>Le modèle empirique</vt:lpstr>
      <vt:lpstr>La théorie SCRUM</vt:lpstr>
      <vt:lpstr>Scrum est un processus empirique</vt:lpstr>
      <vt:lpstr>Scrum repose sur 3 pieds</vt:lpstr>
      <vt:lpstr>10 Pratiques de base</vt:lpstr>
      <vt:lpstr>Scrum vs Modèle en “cascade”</vt:lpstr>
      <vt:lpstr>15’ Discussion en Groupe</vt:lpstr>
      <vt:lpstr>La Philosophie Agile</vt:lpstr>
      <vt:lpstr>Manifeste pour le développement Agile de logiciels</vt:lpstr>
      <vt:lpstr>Principes sous-jacents au manifeste</vt:lpstr>
      <vt:lpstr>Le triangle magique</vt:lpstr>
      <vt:lpstr>Le Problème</vt:lpstr>
      <vt:lpstr>Contenu de Scrum</vt:lpstr>
      <vt:lpstr>Introduction par Ken Schwaber</vt:lpstr>
      <vt:lpstr>Le principe “Pull”</vt:lpstr>
      <vt:lpstr>Équipes auto-gérées vs Organisation traditionnelle</vt:lpstr>
      <vt:lpstr>Les Règles</vt:lpstr>
      <vt:lpstr>PowerPoint Presentation</vt:lpstr>
      <vt:lpstr>3 Rôles Scrum Team plus  3 Rôles organisationnels</vt:lpstr>
      <vt:lpstr>Les Rôles de l’Equipe Scrum</vt:lpstr>
      <vt:lpstr>Le ScrumMaster</vt:lpstr>
      <vt:lpstr>Sa fonction</vt:lpstr>
      <vt:lpstr>Sa Mission</vt:lpstr>
      <vt:lpstr>Le ScrumMaster</vt:lpstr>
      <vt:lpstr>Le Product Owner</vt:lpstr>
      <vt:lpstr>Sa fonction</vt:lpstr>
      <vt:lpstr>Sa Mission</vt:lpstr>
      <vt:lpstr>L’Équipe</vt:lpstr>
      <vt:lpstr>Sa fonction</vt:lpstr>
      <vt:lpstr>Constituer l’Équipe</vt:lpstr>
      <vt:lpstr>Constitution de l’Équipe</vt:lpstr>
      <vt:lpstr>Tuckman: les phases de dévelopement </vt:lpstr>
      <vt:lpstr>Comment optimiser le travail de l’Équipe... </vt:lpstr>
      <vt:lpstr>Collaboration</vt:lpstr>
      <vt:lpstr>Sa Mission</vt:lpstr>
      <vt:lpstr>Les Rôles Organisationnels</vt:lpstr>
      <vt:lpstr>Le Client</vt:lpstr>
      <vt:lpstr>Sa fonction</vt:lpstr>
      <vt:lpstr>Sa Mission</vt:lpstr>
      <vt:lpstr>Le Manager</vt:lpstr>
      <vt:lpstr>Sa fonction</vt:lpstr>
      <vt:lpstr>Sa Mission</vt:lpstr>
      <vt:lpstr>   L’Utilisateur Final</vt:lpstr>
      <vt:lpstr>Sa fonction</vt:lpstr>
      <vt:lpstr>Sa Mission</vt:lpstr>
      <vt:lpstr>Comment ces rôles travaillent-ils ensemble?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vt:lpstr>
      <vt:lpstr>Références</vt:lpstr>
      <vt:lpstr>Les Artefacts</vt:lpstr>
      <vt:lpstr>4 Artefacts</vt:lpstr>
      <vt:lpstr>Exercice</vt:lpstr>
      <vt:lpstr>Modèle</vt:lpstr>
      <vt:lpstr>User Stories</vt:lpstr>
      <vt:lpstr>User Story Card</vt:lpstr>
      <vt:lpstr>Les bonnes Stories sont INVEST</vt:lpstr>
      <vt:lpstr>Exercice</vt:lpstr>
      <vt:lpstr>Le Product Backlog?</vt:lpstr>
      <vt:lpstr>Le Product Backlog</vt:lpstr>
      <vt:lpstr>Stories, themes and epics</vt:lpstr>
      <vt:lpstr>Sprint Backlog</vt:lpstr>
      <vt:lpstr>Release Burn down Chart</vt:lpstr>
      <vt:lpstr>Sprint Burn-down Charts</vt:lpstr>
      <vt:lpstr>Les supports de cours</vt:lpstr>
      <vt:lpstr>Les Time-boxes</vt:lpstr>
      <vt:lpstr>Au niveau stratégique</vt:lpstr>
      <vt:lpstr>Estimation Meeting</vt:lpstr>
      <vt:lpstr>Au niveau tactique</vt:lpstr>
      <vt:lpstr>Les Meetings</vt:lpstr>
      <vt:lpstr>PowerPoint Presentation</vt:lpstr>
      <vt:lpstr>Sprint Planning Meeting</vt:lpstr>
      <vt:lpstr>Pour chaque Item du Product Backlog (US)</vt:lpstr>
      <vt:lpstr>Definition of Done</vt:lpstr>
      <vt:lpstr>Level of Done</vt:lpstr>
      <vt:lpstr>Definition of Done</vt:lpstr>
      <vt:lpstr>PowerPoint Presentation</vt:lpstr>
      <vt:lpstr>Daily Scrum</vt:lpstr>
      <vt:lpstr> Daily Scrum</vt:lpstr>
      <vt:lpstr>Sprint Review </vt:lpstr>
      <vt:lpstr>La Revue de Sprint</vt:lpstr>
      <vt:lpstr>Quand un membre de l'équipe dit « DONE", ça veut dire quoi?</vt:lpstr>
      <vt:lpstr>Sprint Review</vt:lpstr>
      <vt:lpstr>Validation du Sprint</vt:lpstr>
      <vt:lpstr>Rétrospective</vt:lpstr>
      <vt:lpstr>La Rétrospective</vt:lpstr>
      <vt:lpstr>Rétrospective</vt:lpstr>
      <vt:lpstr>Finalité de la Rétrospective</vt:lpstr>
      <vt:lpstr>Comment implementer scrum?</vt:lpstr>
      <vt:lpstr>Sponsor</vt:lpstr>
      <vt:lpstr>Initier</vt:lpstr>
      <vt:lpstr>Enflammer</vt:lpstr>
      <vt:lpstr>Diversité</vt:lpstr>
      <vt:lpstr>Promouvoir</vt:lpstr>
      <vt:lpstr>Professionnaliser</vt:lpstr>
      <vt:lpstr>Etablir</vt:lpstr>
      <vt:lpstr>Consolider</vt:lpstr>
      <vt:lpstr>Intégrer</vt:lpstr>
      <vt:lpstr>Le mot de la fin</vt:lpstr>
      <vt:lpstr>Demander à l’équipe</vt:lpstr>
      <vt:lpstr>Inspecter &amp; Adapter</vt:lpstr>
      <vt:lpstr>Livrer tous les 30 jours</vt:lpstr>
      <vt:lpstr>Traiter les personnes comme des adultes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de projets agiles avec Scrum</dc:title>
  <dc:creator>Pierre</dc:creator>
  <cp:lastModifiedBy>Utilisateur</cp:lastModifiedBy>
  <cp:revision>15</cp:revision>
  <dcterms:created xsi:type="dcterms:W3CDTF">2011-06-26T15:59:13Z</dcterms:created>
  <dcterms:modified xsi:type="dcterms:W3CDTF">2016-08-30T13:28:37Z</dcterms:modified>
</cp:coreProperties>
</file>